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mp3" ContentType="audio/mpe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1" r:id="rId4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066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992" autoAdjust="0"/>
    <p:restoredTop sz="88527" autoAdjust="0"/>
  </p:normalViewPr>
  <p:slideViewPr>
    <p:cSldViewPr>
      <p:cViewPr>
        <p:scale>
          <a:sx n="65" d="100"/>
          <a:sy n="65" d="100"/>
        </p:scale>
        <p:origin x="-774" y="-78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8EB70FA1-87A9-4B26-80EA-02E4CD835C3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="" xmlns:a16="http://schemas.microsoft.com/office/drawing/2014/main" id="{6862BFB3-469C-4295-9D82-4B28BCA03D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="" xmlns:a16="http://schemas.microsoft.com/office/drawing/2014/main" id="{1E85A51D-314C-40B7-8790-CEED276E85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B82C8-127F-4805-A810-E4159BBDF676}" type="datetimeFigureOut">
              <a:rPr lang="ko-KR" altLang="en-US" smtClean="0"/>
              <a:pPr/>
              <a:t>2022-03-15</a:t>
            </a:fld>
            <a:endParaRPr lang="ko-KR" altLang="en-US" dirty="0"/>
          </a:p>
        </p:txBody>
      </p:sp>
      <p:sp>
        <p:nvSpPr>
          <p:cNvPr id="5" name="바닥글 개체 틀 4">
            <a:extLst>
              <a:ext uri="{FF2B5EF4-FFF2-40B4-BE49-F238E27FC236}">
                <a16:creationId xmlns="" xmlns:a16="http://schemas.microsoft.com/office/drawing/2014/main" id="{ADD04237-1077-4A9F-8934-0130B06F2C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="" xmlns:a16="http://schemas.microsoft.com/office/drawing/2014/main" id="{D51A2AEE-66C6-4EA2-B394-65E2C97C11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4F194-28C1-4261-9319-8749ADCCFAD7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="" xmlns:p14="http://schemas.microsoft.com/office/powerpoint/2010/main" val="12261115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AF636993-A476-491A-8A04-A3A86D6AF6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="" xmlns:a16="http://schemas.microsoft.com/office/drawing/2014/main" id="{F0546144-CB2E-481E-BD9A-B7C37B602E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="" xmlns:a16="http://schemas.microsoft.com/office/drawing/2014/main" id="{34C56E27-65AE-4D4B-9B55-4D91BC46A6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B82C8-127F-4805-A810-E4159BBDF676}" type="datetimeFigureOut">
              <a:rPr lang="ko-KR" altLang="en-US" smtClean="0"/>
              <a:pPr/>
              <a:t>2022-03-15</a:t>
            </a:fld>
            <a:endParaRPr lang="ko-KR" altLang="en-US" dirty="0"/>
          </a:p>
        </p:txBody>
      </p:sp>
      <p:sp>
        <p:nvSpPr>
          <p:cNvPr id="5" name="바닥글 개체 틀 4">
            <a:extLst>
              <a:ext uri="{FF2B5EF4-FFF2-40B4-BE49-F238E27FC236}">
                <a16:creationId xmlns="" xmlns:a16="http://schemas.microsoft.com/office/drawing/2014/main" id="{4336D914-642E-4D4F-8C39-A69DE6A1FD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="" xmlns:a16="http://schemas.microsoft.com/office/drawing/2014/main" id="{C94B9001-0B03-4E53-B1DE-691B3F5734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4F194-28C1-4261-9319-8749ADCCFAD7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="" xmlns:p14="http://schemas.microsoft.com/office/powerpoint/2010/main" val="20756533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912E0AD8-2FA1-487D-BF12-A936CB8D47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="" xmlns:a16="http://schemas.microsoft.com/office/drawing/2014/main" id="{2E776507-B8C2-4C1C-9612-2CECE21D06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="" xmlns:a16="http://schemas.microsoft.com/office/drawing/2014/main" id="{4180F279-2C57-4DE0-941E-B567F94F7C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B82C8-127F-4805-A810-E4159BBDF676}" type="datetimeFigureOut">
              <a:rPr lang="ko-KR" altLang="en-US" smtClean="0"/>
              <a:pPr/>
              <a:t>2022-03-15</a:t>
            </a:fld>
            <a:endParaRPr lang="ko-KR" altLang="en-US" dirty="0"/>
          </a:p>
        </p:txBody>
      </p:sp>
      <p:sp>
        <p:nvSpPr>
          <p:cNvPr id="5" name="바닥글 개체 틀 4">
            <a:extLst>
              <a:ext uri="{FF2B5EF4-FFF2-40B4-BE49-F238E27FC236}">
                <a16:creationId xmlns="" xmlns:a16="http://schemas.microsoft.com/office/drawing/2014/main" id="{0779FA86-22A4-4890-8E42-57C327743D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="" xmlns:a16="http://schemas.microsoft.com/office/drawing/2014/main" id="{1AFA3F76-CD57-4A85-BECC-C4E889034E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4F194-28C1-4261-9319-8749ADCCFAD7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="" xmlns:p14="http://schemas.microsoft.com/office/powerpoint/2010/main" val="10105901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39928A1F-ABB3-49C2-8ABA-1D237A76BC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="" xmlns:a16="http://schemas.microsoft.com/office/drawing/2014/main" id="{168D95B6-22E9-48E8-B789-38AD19FB1AB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="" xmlns:a16="http://schemas.microsoft.com/office/drawing/2014/main" id="{F7301D9F-FE93-40D0-BDAF-0B356B3E94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="" xmlns:a16="http://schemas.microsoft.com/office/drawing/2014/main" id="{F9770B0C-A861-4A4E-A3CF-F98453BD0A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B82C8-127F-4805-A810-E4159BBDF676}" type="datetimeFigureOut">
              <a:rPr lang="ko-KR" altLang="en-US" smtClean="0"/>
              <a:pPr/>
              <a:t>2022-03-15</a:t>
            </a:fld>
            <a:endParaRPr lang="ko-KR" altLang="en-US" dirty="0"/>
          </a:p>
        </p:txBody>
      </p:sp>
      <p:sp>
        <p:nvSpPr>
          <p:cNvPr id="6" name="바닥글 개체 틀 5">
            <a:extLst>
              <a:ext uri="{FF2B5EF4-FFF2-40B4-BE49-F238E27FC236}">
                <a16:creationId xmlns="" xmlns:a16="http://schemas.microsoft.com/office/drawing/2014/main" id="{A35C2B37-8A9C-49C0-9D62-B99E85538E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="" xmlns:a16="http://schemas.microsoft.com/office/drawing/2014/main" id="{3DFA734C-9F62-48DE-8F57-BFE40F71E9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4F194-28C1-4261-9319-8749ADCCFAD7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="" xmlns:p14="http://schemas.microsoft.com/office/powerpoint/2010/main" val="9679747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1DF4CA4E-5601-401B-84A2-CB388942F0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="" xmlns:a16="http://schemas.microsoft.com/office/drawing/2014/main" id="{117C993F-E3E1-4D28-9290-E392CAB3C2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="" xmlns:a16="http://schemas.microsoft.com/office/drawing/2014/main" id="{5F4927EF-F5CB-4696-8B3A-53226688FA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="" xmlns:a16="http://schemas.microsoft.com/office/drawing/2014/main" id="{220C1995-671D-4110-A441-9C5DF6BA533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="" xmlns:a16="http://schemas.microsoft.com/office/drawing/2014/main" id="{831DCF8D-B9FB-4492-8AE0-8AF07BE594F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="" xmlns:a16="http://schemas.microsoft.com/office/drawing/2014/main" id="{C7E624AE-D1B9-43EE-BDFF-7FE34C4888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B82C8-127F-4805-A810-E4159BBDF676}" type="datetimeFigureOut">
              <a:rPr lang="ko-KR" altLang="en-US" smtClean="0"/>
              <a:pPr/>
              <a:t>2022-03-15</a:t>
            </a:fld>
            <a:endParaRPr lang="ko-KR" altLang="en-US" dirty="0"/>
          </a:p>
        </p:txBody>
      </p:sp>
      <p:sp>
        <p:nvSpPr>
          <p:cNvPr id="8" name="바닥글 개체 틀 7">
            <a:extLst>
              <a:ext uri="{FF2B5EF4-FFF2-40B4-BE49-F238E27FC236}">
                <a16:creationId xmlns="" xmlns:a16="http://schemas.microsoft.com/office/drawing/2014/main" id="{C5A9FB7B-FF99-49FA-A608-C0CF05D23F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="" xmlns:a16="http://schemas.microsoft.com/office/drawing/2014/main" id="{286CD9AE-9A62-4229-BDEB-018CC9F520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4F194-28C1-4261-9319-8749ADCCFAD7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="" xmlns:p14="http://schemas.microsoft.com/office/powerpoint/2010/main" val="24610430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39502208-B2B4-4BA1-8066-453F2EE2AF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="" xmlns:a16="http://schemas.microsoft.com/office/drawing/2014/main" id="{6236D7C0-51B3-4981-9E23-79CFEBAB5F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B82C8-127F-4805-A810-E4159BBDF676}" type="datetimeFigureOut">
              <a:rPr lang="ko-KR" altLang="en-US" smtClean="0"/>
              <a:pPr/>
              <a:t>2022-03-15</a:t>
            </a:fld>
            <a:endParaRPr lang="ko-KR" altLang="en-US" dirty="0"/>
          </a:p>
        </p:txBody>
      </p:sp>
      <p:sp>
        <p:nvSpPr>
          <p:cNvPr id="4" name="바닥글 개체 틀 3">
            <a:extLst>
              <a:ext uri="{FF2B5EF4-FFF2-40B4-BE49-F238E27FC236}">
                <a16:creationId xmlns="" xmlns:a16="http://schemas.microsoft.com/office/drawing/2014/main" id="{CE58B26A-BDC3-474B-A3A4-13BE133232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="" xmlns:a16="http://schemas.microsoft.com/office/drawing/2014/main" id="{2910028E-0067-40B8-94FC-A91FEC93D7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4F194-28C1-4261-9319-8749ADCCFAD7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="" xmlns:p14="http://schemas.microsoft.com/office/powerpoint/2010/main" val="11397990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="" xmlns:a16="http://schemas.microsoft.com/office/drawing/2014/main" id="{B599529A-80AF-43CC-9F7F-C762462083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B82C8-127F-4805-A810-E4159BBDF676}" type="datetimeFigureOut">
              <a:rPr lang="ko-KR" altLang="en-US" smtClean="0"/>
              <a:pPr/>
              <a:t>2022-03-15</a:t>
            </a:fld>
            <a:endParaRPr lang="ko-KR" altLang="en-US" dirty="0"/>
          </a:p>
        </p:txBody>
      </p:sp>
      <p:sp>
        <p:nvSpPr>
          <p:cNvPr id="3" name="바닥글 개체 틀 2">
            <a:extLst>
              <a:ext uri="{FF2B5EF4-FFF2-40B4-BE49-F238E27FC236}">
                <a16:creationId xmlns="" xmlns:a16="http://schemas.microsoft.com/office/drawing/2014/main" id="{D33F9D5E-5E2F-4D8D-A1B2-047F1C5D6C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="" xmlns:a16="http://schemas.microsoft.com/office/drawing/2014/main" id="{3BE92F13-757C-4B8A-BC51-AEB958CF9A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4F194-28C1-4261-9319-8749ADCCFAD7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="" xmlns:p14="http://schemas.microsoft.com/office/powerpoint/2010/main" val="35002043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39E01FF2-4A8B-43D1-8CC5-64F4C2677C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="" xmlns:a16="http://schemas.microsoft.com/office/drawing/2014/main" id="{C3503D31-38BA-491C-B6B0-2EC776C9C3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="" xmlns:a16="http://schemas.microsoft.com/office/drawing/2014/main" id="{1C67B8E0-1A88-4CFB-9DDB-619F769EDF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="" xmlns:a16="http://schemas.microsoft.com/office/drawing/2014/main" id="{3A97B04B-3A13-432B-8396-6FD8E3C300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B82C8-127F-4805-A810-E4159BBDF676}" type="datetimeFigureOut">
              <a:rPr lang="ko-KR" altLang="en-US" smtClean="0"/>
              <a:pPr/>
              <a:t>2022-03-15</a:t>
            </a:fld>
            <a:endParaRPr lang="ko-KR" altLang="en-US" dirty="0"/>
          </a:p>
        </p:txBody>
      </p:sp>
      <p:sp>
        <p:nvSpPr>
          <p:cNvPr id="6" name="바닥글 개체 틀 5">
            <a:extLst>
              <a:ext uri="{FF2B5EF4-FFF2-40B4-BE49-F238E27FC236}">
                <a16:creationId xmlns="" xmlns:a16="http://schemas.microsoft.com/office/drawing/2014/main" id="{ECC77454-01E4-4767-8CFD-EA4F3F3F30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="" xmlns:a16="http://schemas.microsoft.com/office/drawing/2014/main" id="{B4805FAC-7D55-4C98-88C5-DE7FF14A7C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4F194-28C1-4261-9319-8749ADCCFAD7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="" xmlns:p14="http://schemas.microsoft.com/office/powerpoint/2010/main" val="30420677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44AD6EE3-D495-4F88-99DA-CC7FFDAB2E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="" xmlns:a16="http://schemas.microsoft.com/office/drawing/2014/main" id="{F9ED6F15-7753-4361-9454-2412A248525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 dirty="0"/>
          </a:p>
        </p:txBody>
      </p:sp>
      <p:sp>
        <p:nvSpPr>
          <p:cNvPr id="4" name="텍스트 개체 틀 3">
            <a:extLst>
              <a:ext uri="{FF2B5EF4-FFF2-40B4-BE49-F238E27FC236}">
                <a16:creationId xmlns="" xmlns:a16="http://schemas.microsoft.com/office/drawing/2014/main" id="{6AB8DD0C-3901-456B-88EF-4B4DEA9B4E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="" xmlns:a16="http://schemas.microsoft.com/office/drawing/2014/main" id="{221F9CA6-08B5-441A-83C4-9CE4E73C73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B82C8-127F-4805-A810-E4159BBDF676}" type="datetimeFigureOut">
              <a:rPr lang="ko-KR" altLang="en-US" smtClean="0"/>
              <a:pPr/>
              <a:t>2022-03-15</a:t>
            </a:fld>
            <a:endParaRPr lang="ko-KR" altLang="en-US" dirty="0"/>
          </a:p>
        </p:txBody>
      </p:sp>
      <p:sp>
        <p:nvSpPr>
          <p:cNvPr id="6" name="바닥글 개체 틀 5">
            <a:extLst>
              <a:ext uri="{FF2B5EF4-FFF2-40B4-BE49-F238E27FC236}">
                <a16:creationId xmlns="" xmlns:a16="http://schemas.microsoft.com/office/drawing/2014/main" id="{2681CBA2-48AC-4549-AA8D-4BF950A1C4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="" xmlns:a16="http://schemas.microsoft.com/office/drawing/2014/main" id="{F4C111B8-CD35-46CE-B2D5-C7F4F52A28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4F194-28C1-4261-9319-8749ADCCFAD7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="" xmlns:p14="http://schemas.microsoft.com/office/powerpoint/2010/main" val="21372960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C72E9408-CD81-48B8-993C-8F4B6C24C6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="" xmlns:a16="http://schemas.microsoft.com/office/drawing/2014/main" id="{9B5F18DC-AA18-4FA9-9D22-F23A1BDF87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="" xmlns:a16="http://schemas.microsoft.com/office/drawing/2014/main" id="{5F205897-2433-488C-88E3-9561F7EDF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B82C8-127F-4805-A810-E4159BBDF676}" type="datetimeFigureOut">
              <a:rPr lang="ko-KR" altLang="en-US" smtClean="0"/>
              <a:pPr/>
              <a:t>2022-03-15</a:t>
            </a:fld>
            <a:endParaRPr lang="ko-KR" altLang="en-US" dirty="0"/>
          </a:p>
        </p:txBody>
      </p:sp>
      <p:sp>
        <p:nvSpPr>
          <p:cNvPr id="5" name="바닥글 개체 틀 4">
            <a:extLst>
              <a:ext uri="{FF2B5EF4-FFF2-40B4-BE49-F238E27FC236}">
                <a16:creationId xmlns="" xmlns:a16="http://schemas.microsoft.com/office/drawing/2014/main" id="{F5C056D4-F0FB-4412-8D5E-828E4F3505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="" xmlns:a16="http://schemas.microsoft.com/office/drawing/2014/main" id="{9C099CBF-F039-4A8B-9DC9-38CD3FFBF6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4F194-28C1-4261-9319-8749ADCCFAD7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="" xmlns:p14="http://schemas.microsoft.com/office/powerpoint/2010/main" val="19404168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="" xmlns:a16="http://schemas.microsoft.com/office/drawing/2014/main" id="{50A50FFF-7915-47CB-B07E-34024AD77AC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="" xmlns:a16="http://schemas.microsoft.com/office/drawing/2014/main" id="{B014336E-CE62-4DA6-8EFE-8D9D836C84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="" xmlns:a16="http://schemas.microsoft.com/office/drawing/2014/main" id="{EEE202C3-464E-40BF-B756-A267F79F2C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B82C8-127F-4805-A810-E4159BBDF676}" type="datetimeFigureOut">
              <a:rPr lang="ko-KR" altLang="en-US" smtClean="0"/>
              <a:pPr/>
              <a:t>2022-03-15</a:t>
            </a:fld>
            <a:endParaRPr lang="ko-KR" altLang="en-US" dirty="0"/>
          </a:p>
        </p:txBody>
      </p:sp>
      <p:sp>
        <p:nvSpPr>
          <p:cNvPr id="5" name="바닥글 개체 틀 4">
            <a:extLst>
              <a:ext uri="{FF2B5EF4-FFF2-40B4-BE49-F238E27FC236}">
                <a16:creationId xmlns="" xmlns:a16="http://schemas.microsoft.com/office/drawing/2014/main" id="{DFCF4C28-ED03-4F7A-99D0-A84193D66E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="" xmlns:a16="http://schemas.microsoft.com/office/drawing/2014/main" id="{0DEC2396-448F-4B01-9407-66E13C6B61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4F194-28C1-4261-9319-8749ADCCFAD7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="" xmlns:p14="http://schemas.microsoft.com/office/powerpoint/2010/main" val="31456992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="" xmlns:a16="http://schemas.microsoft.com/office/drawing/2014/main" id="{BE4FEA3C-03E4-4557-8414-822D89BBF0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="" xmlns:a16="http://schemas.microsoft.com/office/drawing/2014/main" id="{F14E677C-81A2-4186-B43F-C5E110851B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="" xmlns:a16="http://schemas.microsoft.com/office/drawing/2014/main" id="{48C75FF3-DE50-4CFA-9096-67D617330E3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8B82C8-127F-4805-A810-E4159BBDF676}" type="datetimeFigureOut">
              <a:rPr lang="ko-KR" altLang="en-US" smtClean="0"/>
              <a:pPr/>
              <a:t>2022-03-15</a:t>
            </a:fld>
            <a:endParaRPr lang="ko-KR" altLang="en-US" dirty="0"/>
          </a:p>
        </p:txBody>
      </p:sp>
      <p:sp>
        <p:nvSpPr>
          <p:cNvPr id="5" name="바닥글 개체 틀 4">
            <a:extLst>
              <a:ext uri="{FF2B5EF4-FFF2-40B4-BE49-F238E27FC236}">
                <a16:creationId xmlns="" xmlns:a16="http://schemas.microsoft.com/office/drawing/2014/main" id="{085DE62A-7004-4645-84C7-95FAB73C54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="" xmlns:a16="http://schemas.microsoft.com/office/drawing/2014/main" id="{AC55BFBB-B84E-4384-8326-CC03EAB7A3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54F194-28C1-4261-9319-8749ADCCFAD7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="" xmlns:p14="http://schemas.microsoft.com/office/powerpoint/2010/main" val="748976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8" Type="http://schemas.openxmlformats.org/officeDocument/2006/relationships/image" Target="../media/image7.png"/><Relationship Id="rId3" Type="http://schemas.openxmlformats.org/officeDocument/2006/relationships/image" Target="../media/image1.png"/><Relationship Id="rId21" Type="http://schemas.openxmlformats.org/officeDocument/2006/relationships/image" Target="../media/image10.png"/><Relationship Id="rId17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5.png"/><Relationship Id="rId20" Type="http://schemas.openxmlformats.org/officeDocument/2006/relationships/image" Target="../media/image9.png"/><Relationship Id="rId1" Type="http://schemas.openxmlformats.org/officeDocument/2006/relationships/video" Target="NULL" TargetMode="External"/><Relationship Id="rId5" Type="http://schemas.openxmlformats.org/officeDocument/2006/relationships/image" Target="../media/image3.png"/><Relationship Id="rId15" Type="http://schemas.openxmlformats.org/officeDocument/2006/relationships/image" Target="../media/image4.png"/><Relationship Id="rId23" Type="http://schemas.openxmlformats.org/officeDocument/2006/relationships/image" Target="../media/image12.png"/><Relationship Id="rId19" Type="http://schemas.openxmlformats.org/officeDocument/2006/relationships/image" Target="../media/image8.png"/><Relationship Id="rId4" Type="http://schemas.openxmlformats.org/officeDocument/2006/relationships/image" Target="../media/image2.png"/><Relationship Id="rId14" Type="http://schemas.microsoft.com/office/2007/relationships/media" Target="../media/media1.mp3"/><Relationship Id="rId22" Type="http://schemas.openxmlformats.org/officeDocument/2006/relationships/image" Target="../media/image1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ph1365@hanmail.net" TargetMode="External"/><Relationship Id="rId2" Type="http://schemas.openxmlformats.org/officeDocument/2006/relationships/audio" Target="NUL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22.png"/><Relationship Id="rId3" Type="http://schemas.openxmlformats.org/officeDocument/2006/relationships/audio" Target="../media/audio2.wav"/><Relationship Id="rId7" Type="http://schemas.openxmlformats.org/officeDocument/2006/relationships/image" Target="../media/image16.png"/><Relationship Id="rId12" Type="http://schemas.openxmlformats.org/officeDocument/2006/relationships/image" Target="../media/image21.png"/><Relationship Id="rId17" Type="http://schemas.openxmlformats.org/officeDocument/2006/relationships/image" Target="../media/image26.jpeg"/><Relationship Id="rId2" Type="http://schemas.openxmlformats.org/officeDocument/2006/relationships/audio" Target="../media/audio1.wav"/><Relationship Id="rId16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5" Type="http://schemas.openxmlformats.org/officeDocument/2006/relationships/image" Target="../media/image14.png"/><Relationship Id="rId15" Type="http://schemas.openxmlformats.org/officeDocument/2006/relationships/image" Target="../media/image24.png"/><Relationship Id="rId10" Type="http://schemas.openxmlformats.org/officeDocument/2006/relationships/image" Target="../media/image19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Relationship Id="rId1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직사각형 58">
            <a:extLst>
              <a:ext uri="{FF2B5EF4-FFF2-40B4-BE49-F238E27FC236}">
                <a16:creationId xmlns:a16="http://schemas.microsoft.com/office/drawing/2014/main" xmlns="" id="{336AC574-166A-4A3F-A9CA-A0EECC41E0B2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alpha val="6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2059" name="Picture 11" descr="G:\2022 사업계획 작성중\이미지\자원봉사+대표+일러스트+PNG\23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58812" y="3090040"/>
            <a:ext cx="4303729" cy="4392011"/>
          </a:xfrm>
          <a:prstGeom prst="rect">
            <a:avLst/>
          </a:prstGeom>
          <a:noFill/>
        </p:spPr>
      </p:pic>
      <p:pic>
        <p:nvPicPr>
          <p:cNvPr id="2052" name="Picture 4" descr="G:\2022 사업계획 작성중\이미지\자원봉사+대표+일러스트+PNG\28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547851" y="-1462252"/>
            <a:ext cx="4533900" cy="4533900"/>
          </a:xfrm>
          <a:prstGeom prst="rect">
            <a:avLst/>
          </a:prstGeom>
          <a:noFill/>
        </p:spPr>
      </p:pic>
      <p:pic>
        <p:nvPicPr>
          <p:cNvPr id="2061" name="Picture 13" descr="G:\2022 사업계획 작성중\이미지\자원봉사+대표+일러스트+PNG\20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7667636" y="-1538276"/>
            <a:ext cx="4524364" cy="4524364"/>
          </a:xfrm>
          <a:prstGeom prst="rect">
            <a:avLst/>
          </a:prstGeom>
          <a:noFill/>
        </p:spPr>
      </p:pic>
      <p:pic>
        <p:nvPicPr>
          <p:cNvPr id="2" name="Sugar_Zone">
            <a:hlinkClick r:id="" action="ppaction://media"/>
            <a:extLst>
              <a:ext uri="{FF2B5EF4-FFF2-40B4-BE49-F238E27FC236}">
                <a16:creationId xmlns:a16="http://schemas.microsoft.com/office/drawing/2014/main" xmlns="" id="{A1E73B6D-8816-4CD1-B2D6-8FCBD803FA6B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14"/>
              </p:ext>
            </p:extLst>
          </p:nvPr>
        </p:nvPicPr>
        <p:blipFill>
          <a:blip r:embed="rId15" cstate="print"/>
          <a:stretch>
            <a:fillRect/>
          </a:stretch>
        </p:blipFill>
        <p:spPr>
          <a:xfrm>
            <a:off x="-4083033" y="-2914650"/>
            <a:ext cx="609600" cy="609600"/>
          </a:xfrm>
          <a:prstGeom prst="rect">
            <a:avLst/>
          </a:prstGeom>
        </p:spPr>
      </p:pic>
      <p:pic>
        <p:nvPicPr>
          <p:cNvPr id="2057" name="Picture 9" descr="G:\2022 사업계획 작성중\이미지\자원봉사+대표+일러스트+PNG\22.png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 flipH="1">
            <a:off x="4343400" y="2633662"/>
            <a:ext cx="5276850" cy="5276850"/>
          </a:xfrm>
          <a:prstGeom prst="rect">
            <a:avLst/>
          </a:prstGeom>
          <a:noFill/>
        </p:spPr>
      </p:pic>
      <p:pic>
        <p:nvPicPr>
          <p:cNvPr id="2056" name="Picture 8" descr="G:\2022 사업계획 작성중\이미지\자원봉사+대표+일러스트+PNG\21.png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1159669" y="2628900"/>
            <a:ext cx="5464969" cy="5464969"/>
          </a:xfrm>
          <a:prstGeom prst="rect">
            <a:avLst/>
          </a:prstGeom>
          <a:noFill/>
        </p:spPr>
      </p:pic>
      <p:grpSp>
        <p:nvGrpSpPr>
          <p:cNvPr id="19" name="그룹 18"/>
          <p:cNvGrpSpPr/>
          <p:nvPr/>
        </p:nvGrpSpPr>
        <p:grpSpPr>
          <a:xfrm>
            <a:off x="-1730106" y="-1335889"/>
            <a:ext cx="15578141" cy="8808743"/>
            <a:chOff x="-1730106" y="-1335889"/>
            <a:chExt cx="15578141" cy="8808743"/>
          </a:xfrm>
        </p:grpSpPr>
        <p:pic>
          <p:nvPicPr>
            <p:cNvPr id="2053" name="Picture 5" descr="G:\2022 사업계획 작성중\이미지\자원봉사+대표+일러스트+PNG\12.png"/>
            <p:cNvPicPr>
              <a:picLocks noChangeAspect="1" noChangeArrowheads="1"/>
            </p:cNvPicPr>
            <p:nvPr/>
          </p:nvPicPr>
          <p:blipFill>
            <a:blip r:embed="rId18" cstate="print"/>
            <a:srcRect/>
            <a:stretch>
              <a:fillRect/>
            </a:stretch>
          </p:blipFill>
          <p:spPr bwMode="auto">
            <a:xfrm>
              <a:off x="10153650" y="3643313"/>
              <a:ext cx="3694385" cy="3694385"/>
            </a:xfrm>
            <a:prstGeom prst="rect">
              <a:avLst/>
            </a:prstGeom>
            <a:noFill/>
          </p:spPr>
        </p:pic>
        <p:pic>
          <p:nvPicPr>
            <p:cNvPr id="2050" name="Picture 2" descr="G:\2022 사업계획 작성중\이미지\자원봉사+대표+일러스트+PNG\26.png"/>
            <p:cNvPicPr>
              <a:picLocks noChangeAspect="1" noChangeArrowheads="1"/>
            </p:cNvPicPr>
            <p:nvPr/>
          </p:nvPicPr>
          <p:blipFill>
            <a:blip r:embed="rId19" cstate="print"/>
            <a:srcRect/>
            <a:stretch>
              <a:fillRect/>
            </a:stretch>
          </p:blipFill>
          <p:spPr bwMode="auto">
            <a:xfrm>
              <a:off x="-1321698" y="357166"/>
              <a:ext cx="3000561" cy="3000561"/>
            </a:xfrm>
            <a:prstGeom prst="rect">
              <a:avLst/>
            </a:prstGeom>
            <a:noFill/>
          </p:spPr>
        </p:pic>
        <p:pic>
          <p:nvPicPr>
            <p:cNvPr id="2054" name="Picture 6" descr="G:\2022 사업계획 작성중\이미지\자원봉사+대표+일러스트+PNG\12.png"/>
            <p:cNvPicPr>
              <a:picLocks noChangeAspect="1" noChangeArrowheads="1"/>
            </p:cNvPicPr>
            <p:nvPr/>
          </p:nvPicPr>
          <p:blipFill>
            <a:blip r:embed="rId20" cstate="print"/>
            <a:srcRect/>
            <a:stretch>
              <a:fillRect/>
            </a:stretch>
          </p:blipFill>
          <p:spPr bwMode="auto">
            <a:xfrm>
              <a:off x="-1730106" y="2857495"/>
              <a:ext cx="4615359" cy="4615359"/>
            </a:xfrm>
            <a:prstGeom prst="rect">
              <a:avLst/>
            </a:prstGeom>
            <a:noFill/>
          </p:spPr>
        </p:pic>
        <p:pic>
          <p:nvPicPr>
            <p:cNvPr id="2051" name="Picture 3" descr="G:\2022 사업계획 작성중\이미지\자원봉사+대표+일러스트+PNG\29.png"/>
            <p:cNvPicPr>
              <a:picLocks noChangeAspect="1" noChangeArrowheads="1"/>
            </p:cNvPicPr>
            <p:nvPr/>
          </p:nvPicPr>
          <p:blipFill>
            <a:blip r:embed="rId21" cstate="print"/>
            <a:srcRect/>
            <a:stretch>
              <a:fillRect/>
            </a:stretch>
          </p:blipFill>
          <p:spPr bwMode="auto">
            <a:xfrm>
              <a:off x="10195832" y="-500090"/>
              <a:ext cx="3605240" cy="3605240"/>
            </a:xfrm>
            <a:prstGeom prst="rect">
              <a:avLst/>
            </a:prstGeom>
            <a:noFill/>
          </p:spPr>
        </p:pic>
        <p:pic>
          <p:nvPicPr>
            <p:cNvPr id="2055" name="Picture 7" descr="G:\2022 사업계획 작성중\이미지\자원봉사+대표+일러스트+PNG\16.png"/>
            <p:cNvPicPr>
              <a:picLocks noChangeAspect="1" noChangeArrowheads="1"/>
            </p:cNvPicPr>
            <p:nvPr/>
          </p:nvPicPr>
          <p:blipFill>
            <a:blip r:embed="rId22" cstate="print"/>
            <a:srcRect/>
            <a:stretch>
              <a:fillRect/>
            </a:stretch>
          </p:blipFill>
          <p:spPr bwMode="auto">
            <a:xfrm>
              <a:off x="2666976" y="-1334554"/>
              <a:ext cx="4517710" cy="4517710"/>
            </a:xfrm>
            <a:prstGeom prst="rect">
              <a:avLst/>
            </a:prstGeom>
            <a:noFill/>
          </p:spPr>
        </p:pic>
        <p:pic>
          <p:nvPicPr>
            <p:cNvPr id="2060" name="Picture 12" descr="G:\2022 사업계획 작성중\이미지\자원봉사+대표+일러스트+PNG\13.png"/>
            <p:cNvPicPr>
              <a:picLocks noChangeAspect="1" noChangeArrowheads="1"/>
            </p:cNvPicPr>
            <p:nvPr/>
          </p:nvPicPr>
          <p:blipFill>
            <a:blip r:embed="rId23" cstate="print"/>
            <a:srcRect/>
            <a:stretch>
              <a:fillRect/>
            </a:stretch>
          </p:blipFill>
          <p:spPr bwMode="auto">
            <a:xfrm>
              <a:off x="5024430" y="-1335889"/>
              <a:ext cx="4914908" cy="4914908"/>
            </a:xfrm>
            <a:prstGeom prst="rect">
              <a:avLst/>
            </a:prstGeom>
            <a:noFill/>
          </p:spPr>
        </p:pic>
        <p:sp>
          <p:nvSpPr>
            <p:cNvPr id="38" name="직사각형 37">
              <a:extLst>
                <a:ext uri="{FF2B5EF4-FFF2-40B4-BE49-F238E27FC236}">
                  <a16:creationId xmlns:a16="http://schemas.microsoft.com/office/drawing/2014/main" xmlns="" id="{3E966C0D-513B-4421-BC50-D5EA30F43402}"/>
                </a:ext>
              </a:extLst>
            </p:cNvPr>
            <p:cNvSpPr/>
            <p:nvPr/>
          </p:nvSpPr>
          <p:spPr>
            <a:xfrm>
              <a:off x="0" y="0"/>
              <a:ext cx="12192001" cy="6858000"/>
            </a:xfrm>
            <a:prstGeom prst="rect">
              <a:avLst/>
            </a:prstGeom>
            <a:solidFill>
              <a:schemeClr val="bg1">
                <a:alpha val="8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grpSp>
        <p:nvGrpSpPr>
          <p:cNvPr id="3" name="그룹 68">
            <a:extLst>
              <a:ext uri="{FF2B5EF4-FFF2-40B4-BE49-F238E27FC236}">
                <a16:creationId xmlns:a16="http://schemas.microsoft.com/office/drawing/2014/main" xmlns="" id="{2A758DCC-7756-43C6-92E4-B8A1E0AD0DB2}"/>
              </a:ext>
            </a:extLst>
          </p:cNvPr>
          <p:cNvGrpSpPr/>
          <p:nvPr/>
        </p:nvGrpSpPr>
        <p:grpSpPr>
          <a:xfrm>
            <a:off x="2605246" y="1886857"/>
            <a:ext cx="6981506" cy="3084286"/>
            <a:chOff x="2361193" y="1886857"/>
            <a:chExt cx="7469614" cy="3084286"/>
          </a:xfrm>
          <a:effectLst>
            <a:outerShdw dist="165100" dir="2700000" algn="tl" rotWithShape="0">
              <a:prstClr val="black">
                <a:alpha val="47000"/>
              </a:prstClr>
            </a:outerShdw>
          </a:effectLst>
        </p:grpSpPr>
        <p:sp>
          <p:nvSpPr>
            <p:cNvPr id="67" name="자유형: 도형 66">
              <a:extLst>
                <a:ext uri="{FF2B5EF4-FFF2-40B4-BE49-F238E27FC236}">
                  <a16:creationId xmlns:a16="http://schemas.microsoft.com/office/drawing/2014/main" xmlns="" id="{49ECEF8E-1373-464A-B3D7-7DB64E7E5DAB}"/>
                </a:ext>
              </a:extLst>
            </p:cNvPr>
            <p:cNvSpPr/>
            <p:nvPr/>
          </p:nvSpPr>
          <p:spPr>
            <a:xfrm>
              <a:off x="2361193" y="1886857"/>
              <a:ext cx="7469614" cy="3084286"/>
            </a:xfrm>
            <a:custGeom>
              <a:avLst/>
              <a:gdLst>
                <a:gd name="connsiteX0" fmla="*/ 6529297 w 7561799"/>
                <a:gd name="connsiteY0" fmla="*/ 117 h 3261398"/>
                <a:gd name="connsiteX1" fmla="*/ 6701662 w 7561799"/>
                <a:gd name="connsiteY1" fmla="*/ 6728 h 3261398"/>
                <a:gd name="connsiteX2" fmla="*/ 6767696 w 7561799"/>
                <a:gd name="connsiteY2" fmla="*/ 12859 h 3261398"/>
                <a:gd name="connsiteX3" fmla="*/ 6872259 w 7561799"/>
                <a:gd name="connsiteY3" fmla="*/ 5721 h 3261398"/>
                <a:gd name="connsiteX4" fmla="*/ 7548554 w 7561799"/>
                <a:gd name="connsiteY4" fmla="*/ 21751 h 3261398"/>
                <a:gd name="connsiteX5" fmla="*/ 7544333 w 7561799"/>
                <a:gd name="connsiteY5" fmla="*/ 434708 h 3261398"/>
                <a:gd name="connsiteX6" fmla="*/ 7547755 w 7561799"/>
                <a:gd name="connsiteY6" fmla="*/ 543588 h 3261398"/>
                <a:gd name="connsiteX7" fmla="*/ 6960277 w 7561799"/>
                <a:gd name="connsiteY7" fmla="*/ 598053 h 3261398"/>
                <a:gd name="connsiteX8" fmla="*/ 7554493 w 7561799"/>
                <a:gd name="connsiteY8" fmla="*/ 710255 h 3261398"/>
                <a:gd name="connsiteX9" fmla="*/ 7560509 w 7561799"/>
                <a:gd name="connsiteY9" fmla="*/ 841685 h 3261398"/>
                <a:gd name="connsiteX10" fmla="*/ 7548554 w 7561799"/>
                <a:gd name="connsiteY10" fmla="*/ 1180646 h 3261398"/>
                <a:gd name="connsiteX11" fmla="*/ 7548554 w 7561799"/>
                <a:gd name="connsiteY11" fmla="*/ 1824476 h 3261398"/>
                <a:gd name="connsiteX12" fmla="*/ 7551105 w 7561799"/>
                <a:gd name="connsiteY12" fmla="*/ 1914199 h 3261398"/>
                <a:gd name="connsiteX13" fmla="*/ 7554171 w 7561799"/>
                <a:gd name="connsiteY13" fmla="*/ 1983342 h 3261398"/>
                <a:gd name="connsiteX14" fmla="*/ 7556765 w 7561799"/>
                <a:gd name="connsiteY14" fmla="*/ 2198721 h 3261398"/>
                <a:gd name="connsiteX15" fmla="*/ 7553521 w 7561799"/>
                <a:gd name="connsiteY15" fmla="*/ 2292501 h 3261398"/>
                <a:gd name="connsiteX16" fmla="*/ 7144158 w 7561799"/>
                <a:gd name="connsiteY16" fmla="*/ 2460476 h 3261398"/>
                <a:gd name="connsiteX17" fmla="*/ 7549263 w 7561799"/>
                <a:gd name="connsiteY17" fmla="*/ 2415606 h 3261398"/>
                <a:gd name="connsiteX18" fmla="*/ 7548554 w 7561799"/>
                <a:gd name="connsiteY18" fmla="*/ 2436115 h 3261398"/>
                <a:gd name="connsiteX19" fmla="*/ 7547777 w 7561799"/>
                <a:gd name="connsiteY19" fmla="*/ 2451094 h 3261398"/>
                <a:gd name="connsiteX20" fmla="*/ 7548554 w 7561799"/>
                <a:gd name="connsiteY20" fmla="*/ 2468307 h 3261398"/>
                <a:gd name="connsiteX21" fmla="*/ 7551197 w 7561799"/>
                <a:gd name="connsiteY21" fmla="*/ 2779216 h 3261398"/>
                <a:gd name="connsiteX22" fmla="*/ 7549350 w 7561799"/>
                <a:gd name="connsiteY22" fmla="*/ 2832813 h 3261398"/>
                <a:gd name="connsiteX23" fmla="*/ 7069380 w 7561799"/>
                <a:gd name="connsiteY23" fmla="*/ 2824938 h 3261398"/>
                <a:gd name="connsiteX24" fmla="*/ 7545774 w 7561799"/>
                <a:gd name="connsiteY24" fmla="*/ 2969946 h 3261398"/>
                <a:gd name="connsiteX25" fmla="*/ 7545456 w 7561799"/>
                <a:gd name="connsiteY25" fmla="*/ 2984229 h 3261398"/>
                <a:gd name="connsiteX26" fmla="*/ 7548554 w 7561799"/>
                <a:gd name="connsiteY26" fmla="*/ 3240903 h 3261398"/>
                <a:gd name="connsiteX27" fmla="*/ 7089560 w 7561799"/>
                <a:gd name="connsiteY27" fmla="*/ 3240903 h 3261398"/>
                <a:gd name="connsiteX28" fmla="*/ 6253780 w 7561799"/>
                <a:gd name="connsiteY28" fmla="*/ 3240903 h 3261398"/>
                <a:gd name="connsiteX29" fmla="*/ 6177614 w 7561799"/>
                <a:gd name="connsiteY29" fmla="*/ 3235794 h 3261398"/>
                <a:gd name="connsiteX30" fmla="*/ 6103065 w 7561799"/>
                <a:gd name="connsiteY30" fmla="*/ 3240903 h 3261398"/>
                <a:gd name="connsiteX31" fmla="*/ 5644071 w 7561799"/>
                <a:gd name="connsiteY31" fmla="*/ 3240903 h 3261398"/>
                <a:gd name="connsiteX32" fmla="*/ 5527869 w 7561799"/>
                <a:gd name="connsiteY32" fmla="*/ 3242790 h 3261398"/>
                <a:gd name="connsiteX33" fmla="*/ 5466275 w 7561799"/>
                <a:gd name="connsiteY33" fmla="*/ 3240493 h 3261398"/>
                <a:gd name="connsiteX34" fmla="*/ 5309403 w 7561799"/>
                <a:gd name="connsiteY34" fmla="*/ 3238119 h 3261398"/>
                <a:gd name="connsiteX35" fmla="*/ 5252196 w 7561799"/>
                <a:gd name="connsiteY35" fmla="*/ 3235894 h 3261398"/>
                <a:gd name="connsiteX36" fmla="*/ 5109720 w 7561799"/>
                <a:gd name="connsiteY36" fmla="*/ 3240903 h 3261398"/>
                <a:gd name="connsiteX37" fmla="*/ 4698377 w 7561799"/>
                <a:gd name="connsiteY37" fmla="*/ 3243269 h 3261398"/>
                <a:gd name="connsiteX38" fmla="*/ 4695619 w 7561799"/>
                <a:gd name="connsiteY38" fmla="*/ 3243212 h 3261398"/>
                <a:gd name="connsiteX39" fmla="*/ 4515696 w 7561799"/>
                <a:gd name="connsiteY39" fmla="*/ 3254347 h 3261398"/>
                <a:gd name="connsiteX40" fmla="*/ 4165200 w 7561799"/>
                <a:gd name="connsiteY40" fmla="*/ 3249723 h 3261398"/>
                <a:gd name="connsiteX41" fmla="*/ 3988355 w 7561799"/>
                <a:gd name="connsiteY41" fmla="*/ 3241628 h 3261398"/>
                <a:gd name="connsiteX42" fmla="*/ 3942916 w 7561799"/>
                <a:gd name="connsiteY42" fmla="*/ 3240715 h 3261398"/>
                <a:gd name="connsiteX43" fmla="*/ 3588874 w 7561799"/>
                <a:gd name="connsiteY43" fmla="*/ 3240903 h 3261398"/>
                <a:gd name="connsiteX44" fmla="*/ 3311770 w 7561799"/>
                <a:gd name="connsiteY44" fmla="*/ 3253608 h 3261398"/>
                <a:gd name="connsiteX45" fmla="*/ 3267771 w 7561799"/>
                <a:gd name="connsiteY45" fmla="*/ 3252945 h 3261398"/>
                <a:gd name="connsiteX46" fmla="*/ 3244233 w 7561799"/>
                <a:gd name="connsiteY46" fmla="*/ 3254608 h 3261398"/>
                <a:gd name="connsiteX47" fmla="*/ 2602379 w 7561799"/>
                <a:gd name="connsiteY47" fmla="*/ 3240903 h 3261398"/>
                <a:gd name="connsiteX48" fmla="*/ 2482656 w 7561799"/>
                <a:gd name="connsiteY48" fmla="*/ 3232096 h 3261398"/>
                <a:gd name="connsiteX49" fmla="*/ 2369456 w 7561799"/>
                <a:gd name="connsiteY49" fmla="*/ 3240903 h 3261398"/>
                <a:gd name="connsiteX50" fmla="*/ 1910462 w 7561799"/>
                <a:gd name="connsiteY50" fmla="*/ 3240903 h 3261398"/>
                <a:gd name="connsiteX51" fmla="*/ 1579105 w 7561799"/>
                <a:gd name="connsiteY51" fmla="*/ 3241230 h 3261398"/>
                <a:gd name="connsiteX52" fmla="*/ 1457825 w 7561799"/>
                <a:gd name="connsiteY52" fmla="*/ 3240919 h 3261398"/>
                <a:gd name="connsiteX53" fmla="*/ 1410338 w 7561799"/>
                <a:gd name="connsiteY53" fmla="*/ 3242484 h 3261398"/>
                <a:gd name="connsiteX54" fmla="*/ 1339621 w 7561799"/>
                <a:gd name="connsiteY54" fmla="*/ 3241610 h 3261398"/>
                <a:gd name="connsiteX55" fmla="*/ 1287271 w 7561799"/>
                <a:gd name="connsiteY55" fmla="*/ 3240170 h 3261398"/>
                <a:gd name="connsiteX56" fmla="*/ 1111902 w 7561799"/>
                <a:gd name="connsiteY56" fmla="*/ 3241061 h 3261398"/>
                <a:gd name="connsiteX57" fmla="*/ 929605 w 7561799"/>
                <a:gd name="connsiteY57" fmla="*/ 3241901 h 3261398"/>
                <a:gd name="connsiteX58" fmla="*/ 772286 w 7561799"/>
                <a:gd name="connsiteY58" fmla="*/ 3240939 h 3261398"/>
                <a:gd name="connsiteX59" fmla="*/ 613486 w 7561799"/>
                <a:gd name="connsiteY59" fmla="*/ 3246839 h 3261398"/>
                <a:gd name="connsiteX60" fmla="*/ 580766 w 7561799"/>
                <a:gd name="connsiteY60" fmla="*/ 3245916 h 3261398"/>
                <a:gd name="connsiteX61" fmla="*/ 423126 w 7561799"/>
                <a:gd name="connsiteY61" fmla="*/ 3253510 h 3261398"/>
                <a:gd name="connsiteX62" fmla="*/ 12831 w 7561799"/>
                <a:gd name="connsiteY62" fmla="*/ 3240903 h 3261398"/>
                <a:gd name="connsiteX63" fmla="*/ 10707 w 7561799"/>
                <a:gd name="connsiteY63" fmla="*/ 2719507 h 3261398"/>
                <a:gd name="connsiteX64" fmla="*/ 11989 w 7561799"/>
                <a:gd name="connsiteY64" fmla="*/ 2665018 h 3261398"/>
                <a:gd name="connsiteX65" fmla="*/ 645645 w 7561799"/>
                <a:gd name="connsiteY65" fmla="*/ 2735202 h 3261398"/>
                <a:gd name="connsiteX66" fmla="*/ 13069 w 7561799"/>
                <a:gd name="connsiteY66" fmla="*/ 2475635 h 3261398"/>
                <a:gd name="connsiteX67" fmla="*/ 13123 w 7561799"/>
                <a:gd name="connsiteY67" fmla="*/ 2455188 h 3261398"/>
                <a:gd name="connsiteX68" fmla="*/ 13708 w 7561799"/>
                <a:gd name="connsiteY68" fmla="*/ 2388924 h 3261398"/>
                <a:gd name="connsiteX69" fmla="*/ 11222 w 7561799"/>
                <a:gd name="connsiteY69" fmla="*/ 2253737 h 3261398"/>
                <a:gd name="connsiteX70" fmla="*/ 8604 w 7561799"/>
                <a:gd name="connsiteY70" fmla="*/ 2078315 h 3261398"/>
                <a:gd name="connsiteX71" fmla="*/ 12402 w 7561799"/>
                <a:gd name="connsiteY71" fmla="*/ 1937003 h 3261398"/>
                <a:gd name="connsiteX72" fmla="*/ 10399 w 7561799"/>
                <a:gd name="connsiteY72" fmla="*/ 1861119 h 3261398"/>
                <a:gd name="connsiteX73" fmla="*/ 8216 w 7561799"/>
                <a:gd name="connsiteY73" fmla="*/ 1714830 h 3261398"/>
                <a:gd name="connsiteX74" fmla="*/ 8223 w 7561799"/>
                <a:gd name="connsiteY74" fmla="*/ 1682983 h 3261398"/>
                <a:gd name="connsiteX75" fmla="*/ 4733 w 7561799"/>
                <a:gd name="connsiteY75" fmla="*/ 1620592 h 3261398"/>
                <a:gd name="connsiteX76" fmla="*/ 12831 w 7561799"/>
                <a:gd name="connsiteY76" fmla="*/ 1212837 h 3261398"/>
                <a:gd name="connsiteX77" fmla="*/ 23681 w 7561799"/>
                <a:gd name="connsiteY77" fmla="*/ 1075890 h 3261398"/>
                <a:gd name="connsiteX78" fmla="*/ 26196 w 7561799"/>
                <a:gd name="connsiteY78" fmla="*/ 1020427 h 3261398"/>
                <a:gd name="connsiteX79" fmla="*/ 26459 w 7561799"/>
                <a:gd name="connsiteY79" fmla="*/ 906457 h 3261398"/>
                <a:gd name="connsiteX80" fmla="*/ 22699 w 7561799"/>
                <a:gd name="connsiteY80" fmla="*/ 857768 h 3261398"/>
                <a:gd name="connsiteX81" fmla="*/ 507213 w 7561799"/>
                <a:gd name="connsiteY81" fmla="*/ 766281 h 3261398"/>
                <a:gd name="connsiteX82" fmla="*/ 11953 w 7561799"/>
                <a:gd name="connsiteY82" fmla="*/ 720366 h 3261398"/>
                <a:gd name="connsiteX83" fmla="*/ 5227 w 7561799"/>
                <a:gd name="connsiteY83" fmla="*/ 646854 h 3261398"/>
                <a:gd name="connsiteX84" fmla="*/ 12831 w 7561799"/>
                <a:gd name="connsiteY84" fmla="*/ 21751 h 3261398"/>
                <a:gd name="connsiteX85" fmla="*/ 474848 w 7561799"/>
                <a:gd name="connsiteY85" fmla="*/ 10092 h 3261398"/>
                <a:gd name="connsiteX86" fmla="*/ 507822 w 7561799"/>
                <a:gd name="connsiteY86" fmla="*/ 12695 h 3261398"/>
                <a:gd name="connsiteX87" fmla="*/ 576390 w 7561799"/>
                <a:gd name="connsiteY87" fmla="*/ 11608 h 3261398"/>
                <a:gd name="connsiteX88" fmla="*/ 773253 w 7561799"/>
                <a:gd name="connsiteY88" fmla="*/ 21751 h 3261398"/>
                <a:gd name="connsiteX89" fmla="*/ 925249 w 7561799"/>
                <a:gd name="connsiteY89" fmla="*/ 32483 h 3261398"/>
                <a:gd name="connsiteX90" fmla="*/ 959862 w 7561799"/>
                <a:gd name="connsiteY90" fmla="*/ 30794 h 3261398"/>
                <a:gd name="connsiteX91" fmla="*/ 1081533 w 7561799"/>
                <a:gd name="connsiteY91" fmla="*/ 21751 h 3261398"/>
                <a:gd name="connsiteX92" fmla="*/ 1732873 w 7561799"/>
                <a:gd name="connsiteY92" fmla="*/ 11546 h 3261398"/>
                <a:gd name="connsiteX93" fmla="*/ 1796309 w 7561799"/>
                <a:gd name="connsiteY93" fmla="*/ 14033 h 3261398"/>
                <a:gd name="connsiteX94" fmla="*/ 1814563 w 7561799"/>
                <a:gd name="connsiteY94" fmla="*/ 13421 h 3261398"/>
                <a:gd name="connsiteX95" fmla="*/ 2143385 w 7561799"/>
                <a:gd name="connsiteY95" fmla="*/ 21751 h 3261398"/>
                <a:gd name="connsiteX96" fmla="*/ 2196449 w 7561799"/>
                <a:gd name="connsiteY96" fmla="*/ 23970 h 3261398"/>
                <a:gd name="connsiteX97" fmla="*/ 2263545 w 7561799"/>
                <a:gd name="connsiteY97" fmla="*/ 24580 h 3261398"/>
                <a:gd name="connsiteX98" fmla="*/ 2404083 w 7561799"/>
                <a:gd name="connsiteY98" fmla="*/ 20062 h 3261398"/>
                <a:gd name="connsiteX99" fmla="*/ 2527022 w 7561799"/>
                <a:gd name="connsiteY99" fmla="*/ 21751 h 3261398"/>
                <a:gd name="connsiteX100" fmla="*/ 2533322 w 7561799"/>
                <a:gd name="connsiteY100" fmla="*/ 22216 h 3261398"/>
                <a:gd name="connsiteX101" fmla="*/ 2669813 w 7561799"/>
                <a:gd name="connsiteY101" fmla="*/ 20844 h 3261398"/>
                <a:gd name="connsiteX102" fmla="*/ 2903808 w 7561799"/>
                <a:gd name="connsiteY102" fmla="*/ 21751 h 3261398"/>
                <a:gd name="connsiteX103" fmla="*/ 3090725 w 7561799"/>
                <a:gd name="connsiteY103" fmla="*/ 23740 h 3261398"/>
                <a:gd name="connsiteX104" fmla="*/ 3124369 w 7561799"/>
                <a:gd name="connsiteY104" fmla="*/ 23628 h 3261398"/>
                <a:gd name="connsiteX105" fmla="*/ 3136730 w 7561799"/>
                <a:gd name="connsiteY105" fmla="*/ 21751 h 3261398"/>
                <a:gd name="connsiteX106" fmla="*/ 3498409 w 7561799"/>
                <a:gd name="connsiteY106" fmla="*/ 20657 h 3261398"/>
                <a:gd name="connsiteX107" fmla="*/ 3570046 w 7561799"/>
                <a:gd name="connsiteY107" fmla="*/ 23081 h 3261398"/>
                <a:gd name="connsiteX108" fmla="*/ 3606567 w 7561799"/>
                <a:gd name="connsiteY108" fmla="*/ 23449 h 3261398"/>
                <a:gd name="connsiteX109" fmla="*/ 3795001 w 7561799"/>
                <a:gd name="connsiteY109" fmla="*/ 25717 h 3261398"/>
                <a:gd name="connsiteX110" fmla="*/ 3901244 w 7561799"/>
                <a:gd name="connsiteY110" fmla="*/ 25884 h 3261398"/>
                <a:gd name="connsiteX111" fmla="*/ 3972510 w 7561799"/>
                <a:gd name="connsiteY111" fmla="*/ 21751 h 3261398"/>
                <a:gd name="connsiteX112" fmla="*/ 4506862 w 7561799"/>
                <a:gd name="connsiteY112" fmla="*/ 21751 h 3261398"/>
                <a:gd name="connsiteX113" fmla="*/ 4562311 w 7561799"/>
                <a:gd name="connsiteY113" fmla="*/ 26625 h 3261398"/>
                <a:gd name="connsiteX114" fmla="*/ 4594182 w 7561799"/>
                <a:gd name="connsiteY114" fmla="*/ 27105 h 3261398"/>
                <a:gd name="connsiteX115" fmla="*/ 4648937 w 7561799"/>
                <a:gd name="connsiteY115" fmla="*/ 26713 h 3261398"/>
                <a:gd name="connsiteX116" fmla="*/ 5342642 w 7561799"/>
                <a:gd name="connsiteY116" fmla="*/ 21751 h 3261398"/>
                <a:gd name="connsiteX117" fmla="*/ 5801636 w 7561799"/>
                <a:gd name="connsiteY117" fmla="*/ 21751 h 3261398"/>
                <a:gd name="connsiteX118" fmla="*/ 5946762 w 7561799"/>
                <a:gd name="connsiteY118" fmla="*/ 32917 h 3261398"/>
                <a:gd name="connsiteX119" fmla="*/ 6045985 w 7561799"/>
                <a:gd name="connsiteY119" fmla="*/ 36305 h 3261398"/>
                <a:gd name="connsiteX120" fmla="*/ 6178422 w 7561799"/>
                <a:gd name="connsiteY120" fmla="*/ 21751 h 3261398"/>
                <a:gd name="connsiteX121" fmla="*/ 6529297 w 7561799"/>
                <a:gd name="connsiteY121" fmla="*/ 117 h 32613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7561799" h="3261398">
                  <a:moveTo>
                    <a:pt x="6529297" y="117"/>
                  </a:moveTo>
                  <a:cubicBezTo>
                    <a:pt x="6587801" y="651"/>
                    <a:pt x="6645610" y="2989"/>
                    <a:pt x="6701662" y="6728"/>
                  </a:cubicBezTo>
                  <a:lnTo>
                    <a:pt x="6767696" y="12859"/>
                  </a:lnTo>
                  <a:lnTo>
                    <a:pt x="6872259" y="5721"/>
                  </a:lnTo>
                  <a:cubicBezTo>
                    <a:pt x="7113286" y="-2040"/>
                    <a:pt x="7364330" y="12078"/>
                    <a:pt x="7548554" y="21751"/>
                  </a:cubicBezTo>
                  <a:cubicBezTo>
                    <a:pt x="7536014" y="189839"/>
                    <a:pt x="7539791" y="306551"/>
                    <a:pt x="7544333" y="434708"/>
                  </a:cubicBezTo>
                  <a:lnTo>
                    <a:pt x="7547755" y="543588"/>
                  </a:lnTo>
                  <a:lnTo>
                    <a:pt x="6960277" y="598053"/>
                  </a:lnTo>
                  <a:lnTo>
                    <a:pt x="7554493" y="710255"/>
                  </a:lnTo>
                  <a:lnTo>
                    <a:pt x="7560509" y="841685"/>
                  </a:lnTo>
                  <a:cubicBezTo>
                    <a:pt x="7563386" y="935958"/>
                    <a:pt x="7562278" y="1041278"/>
                    <a:pt x="7548554" y="1180646"/>
                  </a:cubicBezTo>
                  <a:cubicBezTo>
                    <a:pt x="7573535" y="1382692"/>
                    <a:pt x="7528787" y="1560125"/>
                    <a:pt x="7548554" y="1824476"/>
                  </a:cubicBezTo>
                  <a:lnTo>
                    <a:pt x="7551105" y="1914199"/>
                  </a:lnTo>
                  <a:lnTo>
                    <a:pt x="7554171" y="1983342"/>
                  </a:lnTo>
                  <a:cubicBezTo>
                    <a:pt x="7556361" y="2050412"/>
                    <a:pt x="7557463" y="2122732"/>
                    <a:pt x="7556765" y="2198721"/>
                  </a:cubicBezTo>
                  <a:lnTo>
                    <a:pt x="7553521" y="2292501"/>
                  </a:lnTo>
                  <a:lnTo>
                    <a:pt x="7144158" y="2460476"/>
                  </a:lnTo>
                  <a:lnTo>
                    <a:pt x="7549263" y="2415606"/>
                  </a:lnTo>
                  <a:lnTo>
                    <a:pt x="7548554" y="2436115"/>
                  </a:lnTo>
                  <a:lnTo>
                    <a:pt x="7547777" y="2451094"/>
                  </a:lnTo>
                  <a:lnTo>
                    <a:pt x="7548554" y="2468307"/>
                  </a:lnTo>
                  <a:cubicBezTo>
                    <a:pt x="7559347" y="2559230"/>
                    <a:pt x="7555712" y="2656658"/>
                    <a:pt x="7551197" y="2779216"/>
                  </a:cubicBezTo>
                  <a:lnTo>
                    <a:pt x="7549350" y="2832813"/>
                  </a:lnTo>
                  <a:lnTo>
                    <a:pt x="7069380" y="2824938"/>
                  </a:lnTo>
                  <a:lnTo>
                    <a:pt x="7545774" y="2969946"/>
                  </a:lnTo>
                  <a:lnTo>
                    <a:pt x="7545456" y="2984229"/>
                  </a:lnTo>
                  <a:cubicBezTo>
                    <a:pt x="7544451" y="3060401"/>
                    <a:pt x="7544919" y="3145183"/>
                    <a:pt x="7548554" y="3240903"/>
                  </a:cubicBezTo>
                  <a:cubicBezTo>
                    <a:pt x="7403883" y="3239391"/>
                    <a:pt x="7261071" y="3248764"/>
                    <a:pt x="7089560" y="3240903"/>
                  </a:cubicBezTo>
                  <a:cubicBezTo>
                    <a:pt x="6918049" y="3233042"/>
                    <a:pt x="6559782" y="3273512"/>
                    <a:pt x="6253780" y="3240903"/>
                  </a:cubicBezTo>
                  <a:lnTo>
                    <a:pt x="6177614" y="3235794"/>
                  </a:lnTo>
                  <a:lnTo>
                    <a:pt x="6103065" y="3240903"/>
                  </a:lnTo>
                  <a:cubicBezTo>
                    <a:pt x="5822837" y="3269549"/>
                    <a:pt x="5802272" y="3230768"/>
                    <a:pt x="5644071" y="3240903"/>
                  </a:cubicBezTo>
                  <a:cubicBezTo>
                    <a:pt x="5604521" y="3243437"/>
                    <a:pt x="5566474" y="3243642"/>
                    <a:pt x="5527869" y="3242790"/>
                  </a:cubicBezTo>
                  <a:lnTo>
                    <a:pt x="5466275" y="3240493"/>
                  </a:lnTo>
                  <a:lnTo>
                    <a:pt x="5309403" y="3238119"/>
                  </a:lnTo>
                  <a:lnTo>
                    <a:pt x="5252196" y="3235894"/>
                  </a:lnTo>
                  <a:lnTo>
                    <a:pt x="5109720" y="3240903"/>
                  </a:lnTo>
                  <a:cubicBezTo>
                    <a:pt x="4988719" y="3249398"/>
                    <a:pt x="4844639" y="3246728"/>
                    <a:pt x="4698377" y="3243269"/>
                  </a:cubicBezTo>
                  <a:lnTo>
                    <a:pt x="4695619" y="3243212"/>
                  </a:lnTo>
                  <a:lnTo>
                    <a:pt x="4515696" y="3254347"/>
                  </a:lnTo>
                  <a:cubicBezTo>
                    <a:pt x="4386806" y="3258781"/>
                    <a:pt x="4283181" y="3255185"/>
                    <a:pt x="4165200" y="3249723"/>
                  </a:cubicBezTo>
                  <a:lnTo>
                    <a:pt x="3988355" y="3241628"/>
                  </a:lnTo>
                  <a:lnTo>
                    <a:pt x="3942916" y="3240715"/>
                  </a:lnTo>
                  <a:cubicBezTo>
                    <a:pt x="3840352" y="3237982"/>
                    <a:pt x="3733951" y="3235312"/>
                    <a:pt x="3588874" y="3240903"/>
                  </a:cubicBezTo>
                  <a:cubicBezTo>
                    <a:pt x="3443798" y="3246494"/>
                    <a:pt x="3376129" y="3252168"/>
                    <a:pt x="3311770" y="3253608"/>
                  </a:cubicBezTo>
                  <a:lnTo>
                    <a:pt x="3267771" y="3252945"/>
                  </a:lnTo>
                  <a:lnTo>
                    <a:pt x="3244233" y="3254608"/>
                  </a:lnTo>
                  <a:cubicBezTo>
                    <a:pt x="3030156" y="3265263"/>
                    <a:pt x="2770770" y="3265248"/>
                    <a:pt x="2602379" y="3240903"/>
                  </a:cubicBezTo>
                  <a:lnTo>
                    <a:pt x="2482656" y="3232096"/>
                  </a:lnTo>
                  <a:lnTo>
                    <a:pt x="2369456" y="3240903"/>
                  </a:lnTo>
                  <a:cubicBezTo>
                    <a:pt x="2109642" y="3266454"/>
                    <a:pt x="2076260" y="3247323"/>
                    <a:pt x="1910462" y="3240903"/>
                  </a:cubicBezTo>
                  <a:cubicBezTo>
                    <a:pt x="1786115" y="3236088"/>
                    <a:pt x="1695749" y="3240136"/>
                    <a:pt x="1579105" y="3241230"/>
                  </a:cubicBezTo>
                  <a:lnTo>
                    <a:pt x="1457825" y="3240919"/>
                  </a:lnTo>
                  <a:lnTo>
                    <a:pt x="1410338" y="3242484"/>
                  </a:lnTo>
                  <a:cubicBezTo>
                    <a:pt x="1390222" y="3242546"/>
                    <a:pt x="1366318" y="3242199"/>
                    <a:pt x="1339621" y="3241610"/>
                  </a:cubicBezTo>
                  <a:lnTo>
                    <a:pt x="1287271" y="3240170"/>
                  </a:lnTo>
                  <a:lnTo>
                    <a:pt x="1111902" y="3241061"/>
                  </a:lnTo>
                  <a:cubicBezTo>
                    <a:pt x="1050241" y="3241452"/>
                    <a:pt x="988332" y="3241829"/>
                    <a:pt x="929605" y="3241901"/>
                  </a:cubicBezTo>
                  <a:lnTo>
                    <a:pt x="772286" y="3240939"/>
                  </a:lnTo>
                  <a:lnTo>
                    <a:pt x="613486" y="3246839"/>
                  </a:lnTo>
                  <a:lnTo>
                    <a:pt x="580766" y="3245916"/>
                  </a:lnTo>
                  <a:lnTo>
                    <a:pt x="423126" y="3253510"/>
                  </a:lnTo>
                  <a:cubicBezTo>
                    <a:pt x="294835" y="3258546"/>
                    <a:pt x="155373" y="3259381"/>
                    <a:pt x="12831" y="3240903"/>
                  </a:cubicBezTo>
                  <a:cubicBezTo>
                    <a:pt x="20160" y="3065647"/>
                    <a:pt x="8083" y="2921275"/>
                    <a:pt x="10707" y="2719507"/>
                  </a:cubicBezTo>
                  <a:lnTo>
                    <a:pt x="11989" y="2665018"/>
                  </a:lnTo>
                  <a:lnTo>
                    <a:pt x="645645" y="2735202"/>
                  </a:lnTo>
                  <a:lnTo>
                    <a:pt x="13069" y="2475635"/>
                  </a:lnTo>
                  <a:lnTo>
                    <a:pt x="13123" y="2455188"/>
                  </a:lnTo>
                  <a:lnTo>
                    <a:pt x="13708" y="2388924"/>
                  </a:lnTo>
                  <a:lnTo>
                    <a:pt x="11222" y="2253737"/>
                  </a:lnTo>
                  <a:cubicBezTo>
                    <a:pt x="9880" y="2193064"/>
                    <a:pt x="8672" y="2134176"/>
                    <a:pt x="8604" y="2078315"/>
                  </a:cubicBezTo>
                  <a:lnTo>
                    <a:pt x="12402" y="1937003"/>
                  </a:lnTo>
                  <a:lnTo>
                    <a:pt x="10399" y="1861119"/>
                  </a:lnTo>
                  <a:cubicBezTo>
                    <a:pt x="9102" y="1804705"/>
                    <a:pt x="8428" y="1757508"/>
                    <a:pt x="8216" y="1714830"/>
                  </a:cubicBezTo>
                  <a:lnTo>
                    <a:pt x="8223" y="1682983"/>
                  </a:lnTo>
                  <a:lnTo>
                    <a:pt x="4733" y="1620592"/>
                  </a:lnTo>
                  <a:cubicBezTo>
                    <a:pt x="-1186" y="1509988"/>
                    <a:pt x="-4407" y="1381502"/>
                    <a:pt x="12831" y="1212837"/>
                  </a:cubicBezTo>
                  <a:cubicBezTo>
                    <a:pt x="17140" y="1170671"/>
                    <a:pt x="20735" y="1124658"/>
                    <a:pt x="23681" y="1075890"/>
                  </a:cubicBezTo>
                  <a:lnTo>
                    <a:pt x="26196" y="1020427"/>
                  </a:lnTo>
                  <a:lnTo>
                    <a:pt x="26459" y="906457"/>
                  </a:lnTo>
                  <a:lnTo>
                    <a:pt x="22699" y="857768"/>
                  </a:lnTo>
                  <a:lnTo>
                    <a:pt x="507213" y="766281"/>
                  </a:lnTo>
                  <a:lnTo>
                    <a:pt x="11953" y="720366"/>
                  </a:lnTo>
                  <a:lnTo>
                    <a:pt x="5227" y="646854"/>
                  </a:lnTo>
                  <a:cubicBezTo>
                    <a:pt x="-4125" y="462133"/>
                    <a:pt x="39406" y="330819"/>
                    <a:pt x="12831" y="21751"/>
                  </a:cubicBezTo>
                  <a:cubicBezTo>
                    <a:pt x="175009" y="13893"/>
                    <a:pt x="326437" y="4241"/>
                    <a:pt x="474848" y="10092"/>
                  </a:cubicBezTo>
                  <a:lnTo>
                    <a:pt x="507822" y="12695"/>
                  </a:lnTo>
                  <a:lnTo>
                    <a:pt x="576390" y="11608"/>
                  </a:lnTo>
                  <a:cubicBezTo>
                    <a:pt x="642639" y="12233"/>
                    <a:pt x="708719" y="15070"/>
                    <a:pt x="773253" y="21751"/>
                  </a:cubicBezTo>
                  <a:lnTo>
                    <a:pt x="925249" y="32483"/>
                  </a:lnTo>
                  <a:lnTo>
                    <a:pt x="959862" y="30794"/>
                  </a:lnTo>
                  <a:cubicBezTo>
                    <a:pt x="996172" y="28280"/>
                    <a:pt x="1035570" y="25098"/>
                    <a:pt x="1081533" y="21751"/>
                  </a:cubicBezTo>
                  <a:cubicBezTo>
                    <a:pt x="1219427" y="11711"/>
                    <a:pt x="1514334" y="5634"/>
                    <a:pt x="1732873" y="11546"/>
                  </a:cubicBezTo>
                  <a:lnTo>
                    <a:pt x="1796309" y="14033"/>
                  </a:lnTo>
                  <a:lnTo>
                    <a:pt x="1814563" y="13421"/>
                  </a:lnTo>
                  <a:cubicBezTo>
                    <a:pt x="1983868" y="9063"/>
                    <a:pt x="2056745" y="15425"/>
                    <a:pt x="2143385" y="21751"/>
                  </a:cubicBezTo>
                  <a:cubicBezTo>
                    <a:pt x="2157825" y="22806"/>
                    <a:pt x="2175669" y="23519"/>
                    <a:pt x="2196449" y="23970"/>
                  </a:cubicBezTo>
                  <a:lnTo>
                    <a:pt x="2263545" y="24580"/>
                  </a:lnTo>
                  <a:lnTo>
                    <a:pt x="2404083" y="20062"/>
                  </a:lnTo>
                  <a:cubicBezTo>
                    <a:pt x="2452509" y="19017"/>
                    <a:pt x="2494880" y="19106"/>
                    <a:pt x="2527022" y="21751"/>
                  </a:cubicBezTo>
                  <a:lnTo>
                    <a:pt x="2533322" y="22216"/>
                  </a:lnTo>
                  <a:lnTo>
                    <a:pt x="2669813" y="20844"/>
                  </a:lnTo>
                  <a:cubicBezTo>
                    <a:pt x="2746680" y="20417"/>
                    <a:pt x="2825927" y="20511"/>
                    <a:pt x="2903808" y="21751"/>
                  </a:cubicBezTo>
                  <a:cubicBezTo>
                    <a:pt x="2981690" y="22992"/>
                    <a:pt x="3041583" y="23566"/>
                    <a:pt x="3090725" y="23740"/>
                  </a:cubicBezTo>
                  <a:lnTo>
                    <a:pt x="3124369" y="23628"/>
                  </a:lnTo>
                  <a:lnTo>
                    <a:pt x="3136730" y="21751"/>
                  </a:lnTo>
                  <a:cubicBezTo>
                    <a:pt x="3203153" y="6894"/>
                    <a:pt x="3341413" y="13593"/>
                    <a:pt x="3498409" y="20657"/>
                  </a:cubicBezTo>
                  <a:lnTo>
                    <a:pt x="3570046" y="23081"/>
                  </a:lnTo>
                  <a:lnTo>
                    <a:pt x="3606567" y="23449"/>
                  </a:lnTo>
                  <a:cubicBezTo>
                    <a:pt x="3667551" y="24252"/>
                    <a:pt x="3731872" y="25150"/>
                    <a:pt x="3795001" y="25717"/>
                  </a:cubicBezTo>
                  <a:lnTo>
                    <a:pt x="3901244" y="25884"/>
                  </a:lnTo>
                  <a:lnTo>
                    <a:pt x="3972510" y="21751"/>
                  </a:lnTo>
                  <a:cubicBezTo>
                    <a:pt x="4255252" y="-5045"/>
                    <a:pt x="4362721" y="-3127"/>
                    <a:pt x="4506862" y="21751"/>
                  </a:cubicBezTo>
                  <a:lnTo>
                    <a:pt x="4562311" y="26625"/>
                  </a:lnTo>
                  <a:lnTo>
                    <a:pt x="4594182" y="27105"/>
                  </a:lnTo>
                  <a:lnTo>
                    <a:pt x="4648937" y="26713"/>
                  </a:lnTo>
                  <a:cubicBezTo>
                    <a:pt x="4822060" y="20990"/>
                    <a:pt x="5079571" y="-7758"/>
                    <a:pt x="5342642" y="21751"/>
                  </a:cubicBezTo>
                  <a:cubicBezTo>
                    <a:pt x="5519411" y="33317"/>
                    <a:pt x="5666822" y="6517"/>
                    <a:pt x="5801636" y="21751"/>
                  </a:cubicBezTo>
                  <a:cubicBezTo>
                    <a:pt x="5835340" y="25560"/>
                    <a:pt x="5885610" y="29570"/>
                    <a:pt x="5946762" y="32917"/>
                  </a:cubicBezTo>
                  <a:lnTo>
                    <a:pt x="6045985" y="36305"/>
                  </a:lnTo>
                  <a:lnTo>
                    <a:pt x="6178422" y="21751"/>
                  </a:lnTo>
                  <a:cubicBezTo>
                    <a:pt x="6292500" y="5189"/>
                    <a:pt x="6412288" y="-953"/>
                    <a:pt x="6529297" y="117"/>
                  </a:cubicBezTo>
                  <a:close/>
                </a:path>
              </a:pathLst>
            </a:custGeom>
            <a:solidFill>
              <a:schemeClr val="bg1"/>
            </a:solidFill>
            <a:ln w="1016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/>
            </a:p>
          </p:txBody>
        </p:sp>
        <p:sp>
          <p:nvSpPr>
            <p:cNvPr id="68" name="TextBox 67">
              <a:extLst>
                <a:ext uri="{FF2B5EF4-FFF2-40B4-BE49-F238E27FC236}">
                  <a16:creationId xmlns:a16="http://schemas.microsoft.com/office/drawing/2014/main" xmlns="" id="{6CF6A826-47CE-41FD-B066-593832D20FDC}"/>
                </a:ext>
              </a:extLst>
            </p:cNvPr>
            <p:cNvSpPr txBox="1"/>
            <p:nvPr/>
          </p:nvSpPr>
          <p:spPr>
            <a:xfrm>
              <a:off x="3127968" y="2305616"/>
              <a:ext cx="5931076" cy="224676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7000" b="1" spc="-300" dirty="0" smtClean="0">
                  <a:solidFill>
                    <a:sysClr val="windowText" lastClr="000000"/>
                  </a:solidFill>
                  <a:latin typeface="자원봉사안녕 Bold" pitchFamily="18" charset="-127"/>
                  <a:ea typeface="자원봉사안녕 Bold" pitchFamily="18" charset="-127"/>
                </a:rPr>
                <a:t>지</a:t>
              </a:r>
              <a:r>
                <a:rPr lang="en-US" altLang="ko-KR" sz="7000" b="1" spc="-300" dirty="0" smtClean="0">
                  <a:solidFill>
                    <a:sysClr val="windowText" lastClr="000000"/>
                  </a:solidFill>
                  <a:latin typeface="자원봉사안녕 Bold" pitchFamily="18" charset="-127"/>
                  <a:ea typeface="자원봉사안녕 Bold" pitchFamily="18" charset="-127"/>
                </a:rPr>
                <a:t>.</a:t>
              </a:r>
              <a:r>
                <a:rPr lang="ko-KR" altLang="en-US" sz="7000" b="1" spc="-300" dirty="0" smtClean="0">
                  <a:solidFill>
                    <a:sysClr val="windowText" lastClr="000000"/>
                  </a:solidFill>
                  <a:latin typeface="자원봉사안녕 Bold" pitchFamily="18" charset="-127"/>
                  <a:ea typeface="자원봉사안녕 Bold" pitchFamily="18" charset="-127"/>
                </a:rPr>
                <a:t>구</a:t>
              </a:r>
              <a:r>
                <a:rPr lang="en-US" altLang="ko-KR" sz="7000" b="1" spc="-300" dirty="0" smtClean="0">
                  <a:solidFill>
                    <a:sysClr val="windowText" lastClr="000000"/>
                  </a:solidFill>
                  <a:latin typeface="자원봉사안녕 Bold" pitchFamily="18" charset="-127"/>
                  <a:ea typeface="자원봉사안녕 Bold" pitchFamily="18" charset="-127"/>
                </a:rPr>
                <a:t>.</a:t>
              </a:r>
              <a:r>
                <a:rPr lang="ko-KR" altLang="en-US" sz="7000" b="1" spc="-300" dirty="0" smtClean="0">
                  <a:solidFill>
                    <a:sysClr val="windowText" lastClr="000000"/>
                  </a:solidFill>
                  <a:latin typeface="자원봉사안녕 Bold" pitchFamily="18" charset="-127"/>
                  <a:ea typeface="자원봉사안녕 Bold" pitchFamily="18" charset="-127"/>
                </a:rPr>
                <a:t>봉  </a:t>
              </a:r>
              <a:r>
                <a:rPr lang="ko-KR" altLang="en-US" sz="7000" b="1" spc="-300" dirty="0" err="1" smtClean="0">
                  <a:solidFill>
                    <a:sysClr val="windowText" lastClr="000000"/>
                  </a:solidFill>
                  <a:latin typeface="자원봉사안녕 Bold" pitchFamily="18" charset="-127"/>
                  <a:ea typeface="자원봉사안녕 Bold" pitchFamily="18" charset="-127"/>
                </a:rPr>
                <a:t>챌린지</a:t>
              </a:r>
              <a:r>
                <a:rPr lang="ko-KR" altLang="en-US" sz="7000" b="1" spc="-300" dirty="0" smtClean="0">
                  <a:solidFill>
                    <a:sysClr val="windowText" lastClr="000000"/>
                  </a:solidFill>
                  <a:latin typeface="자원봉사안녕 Bold" pitchFamily="18" charset="-127"/>
                  <a:ea typeface="자원봉사안녕 Bold" pitchFamily="18" charset="-127"/>
                </a:rPr>
                <a:t> </a:t>
              </a:r>
              <a:endParaRPr lang="en-US" altLang="ko-KR" sz="7000" b="1" spc="-300" dirty="0" smtClean="0">
                <a:solidFill>
                  <a:sysClr val="windowText" lastClr="000000"/>
                </a:solidFill>
                <a:latin typeface="자원봉사안녕 Bold" pitchFamily="18" charset="-127"/>
                <a:ea typeface="자원봉사안녕 Bold" pitchFamily="18" charset="-127"/>
              </a:endParaRPr>
            </a:p>
            <a:p>
              <a:pPr algn="ctr"/>
              <a:r>
                <a:rPr lang="ko-KR" altLang="en-US" sz="7000" b="1" spc="-300" dirty="0" smtClean="0">
                  <a:solidFill>
                    <a:sysClr val="windowText" lastClr="000000"/>
                  </a:solidFill>
                  <a:latin typeface="자원봉사안녕 Bold" pitchFamily="18" charset="-127"/>
                  <a:ea typeface="자원봉사안녕 Bold" pitchFamily="18" charset="-127"/>
                </a:rPr>
                <a:t>프로젝트</a:t>
              </a:r>
              <a:endParaRPr lang="ko-KR" altLang="en-US" sz="7000" b="1" spc="-300" dirty="0">
                <a:solidFill>
                  <a:sysClr val="windowText" lastClr="000000"/>
                </a:solidFill>
                <a:latin typeface="자원봉사안녕 Bold" pitchFamily="18" charset="-127"/>
                <a:ea typeface="자원봉사안녕 Bold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544609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392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>
            <a:extLst>
              <a:ext uri="{FF2B5EF4-FFF2-40B4-BE49-F238E27FC236}">
                <a16:creationId xmlns:a16="http://schemas.microsoft.com/office/drawing/2014/main" xmlns="" id="{DF4345F4-AFD9-4A44-8F69-4010FA9E3AA6}"/>
              </a:ext>
            </a:extLst>
          </p:cNvPr>
          <p:cNvSpPr/>
          <p:nvPr/>
        </p:nvSpPr>
        <p:spPr>
          <a:xfrm>
            <a:off x="471715" y="352198"/>
            <a:ext cx="11371036" cy="6226629"/>
          </a:xfrm>
          <a:custGeom>
            <a:avLst/>
            <a:gdLst>
              <a:gd name="connsiteX0" fmla="*/ 0 w 11371036"/>
              <a:gd name="connsiteY0" fmla="*/ 0 h 6226629"/>
              <a:gd name="connsiteX1" fmla="*/ 441464 w 11371036"/>
              <a:gd name="connsiteY1" fmla="*/ 0 h 6226629"/>
              <a:gd name="connsiteX2" fmla="*/ 882928 w 11371036"/>
              <a:gd name="connsiteY2" fmla="*/ 0 h 6226629"/>
              <a:gd name="connsiteX3" fmla="*/ 1210681 w 11371036"/>
              <a:gd name="connsiteY3" fmla="*/ 0 h 6226629"/>
              <a:gd name="connsiteX4" fmla="*/ 1538434 w 11371036"/>
              <a:gd name="connsiteY4" fmla="*/ 0 h 6226629"/>
              <a:gd name="connsiteX5" fmla="*/ 2093608 w 11371036"/>
              <a:gd name="connsiteY5" fmla="*/ 0 h 6226629"/>
              <a:gd name="connsiteX6" fmla="*/ 2876203 w 11371036"/>
              <a:gd name="connsiteY6" fmla="*/ 0 h 6226629"/>
              <a:gd name="connsiteX7" fmla="*/ 3203957 w 11371036"/>
              <a:gd name="connsiteY7" fmla="*/ 0 h 6226629"/>
              <a:gd name="connsiteX8" fmla="*/ 3531710 w 11371036"/>
              <a:gd name="connsiteY8" fmla="*/ 0 h 6226629"/>
              <a:gd name="connsiteX9" fmla="*/ 3859463 w 11371036"/>
              <a:gd name="connsiteY9" fmla="*/ 0 h 6226629"/>
              <a:gd name="connsiteX10" fmla="*/ 4642058 w 11371036"/>
              <a:gd name="connsiteY10" fmla="*/ 0 h 6226629"/>
              <a:gd name="connsiteX11" fmla="*/ 5083522 w 11371036"/>
              <a:gd name="connsiteY11" fmla="*/ 0 h 6226629"/>
              <a:gd name="connsiteX12" fmla="*/ 5638696 w 11371036"/>
              <a:gd name="connsiteY12" fmla="*/ 0 h 6226629"/>
              <a:gd name="connsiteX13" fmla="*/ 6421291 w 11371036"/>
              <a:gd name="connsiteY13" fmla="*/ 0 h 6226629"/>
              <a:gd name="connsiteX14" fmla="*/ 7090175 w 11371036"/>
              <a:gd name="connsiteY14" fmla="*/ 0 h 6226629"/>
              <a:gd name="connsiteX15" fmla="*/ 7759060 w 11371036"/>
              <a:gd name="connsiteY15" fmla="*/ 0 h 6226629"/>
              <a:gd name="connsiteX16" fmla="*/ 8200524 w 11371036"/>
              <a:gd name="connsiteY16" fmla="*/ 0 h 6226629"/>
              <a:gd name="connsiteX17" fmla="*/ 8869408 w 11371036"/>
              <a:gd name="connsiteY17" fmla="*/ 0 h 6226629"/>
              <a:gd name="connsiteX18" fmla="*/ 9310872 w 11371036"/>
              <a:gd name="connsiteY18" fmla="*/ 0 h 6226629"/>
              <a:gd name="connsiteX19" fmla="*/ 10207177 w 11371036"/>
              <a:gd name="connsiteY19" fmla="*/ 0 h 6226629"/>
              <a:gd name="connsiteX20" fmla="*/ 10762351 w 11371036"/>
              <a:gd name="connsiteY20" fmla="*/ 0 h 6226629"/>
              <a:gd name="connsiteX21" fmla="*/ 11371036 w 11371036"/>
              <a:gd name="connsiteY21" fmla="*/ 0 h 6226629"/>
              <a:gd name="connsiteX22" fmla="*/ 11371036 w 11371036"/>
              <a:gd name="connsiteY22" fmla="*/ 567315 h 6226629"/>
              <a:gd name="connsiteX23" fmla="*/ 11371036 w 11371036"/>
              <a:gd name="connsiteY23" fmla="*/ 1072364 h 6226629"/>
              <a:gd name="connsiteX24" fmla="*/ 11371036 w 11371036"/>
              <a:gd name="connsiteY24" fmla="*/ 1701945 h 6226629"/>
              <a:gd name="connsiteX25" fmla="*/ 11371036 w 11371036"/>
              <a:gd name="connsiteY25" fmla="*/ 2331527 h 6226629"/>
              <a:gd name="connsiteX26" fmla="*/ 11371036 w 11371036"/>
              <a:gd name="connsiteY26" fmla="*/ 2836575 h 6226629"/>
              <a:gd name="connsiteX27" fmla="*/ 11371036 w 11371036"/>
              <a:gd name="connsiteY27" fmla="*/ 3466157 h 6226629"/>
              <a:gd name="connsiteX28" fmla="*/ 11371036 w 11371036"/>
              <a:gd name="connsiteY28" fmla="*/ 4282537 h 6226629"/>
              <a:gd name="connsiteX29" fmla="*/ 11371036 w 11371036"/>
              <a:gd name="connsiteY29" fmla="*/ 5036651 h 6226629"/>
              <a:gd name="connsiteX30" fmla="*/ 11371036 w 11371036"/>
              <a:gd name="connsiteY30" fmla="*/ 6226629 h 6226629"/>
              <a:gd name="connsiteX31" fmla="*/ 11043283 w 11371036"/>
              <a:gd name="connsiteY31" fmla="*/ 6226629 h 6226629"/>
              <a:gd name="connsiteX32" fmla="*/ 10260688 w 11371036"/>
              <a:gd name="connsiteY32" fmla="*/ 6226629 h 6226629"/>
              <a:gd name="connsiteX33" fmla="*/ 9819224 w 11371036"/>
              <a:gd name="connsiteY33" fmla="*/ 6226629 h 6226629"/>
              <a:gd name="connsiteX34" fmla="*/ 9264050 w 11371036"/>
              <a:gd name="connsiteY34" fmla="*/ 6226629 h 6226629"/>
              <a:gd name="connsiteX35" fmla="*/ 8708876 w 11371036"/>
              <a:gd name="connsiteY35" fmla="*/ 6226629 h 6226629"/>
              <a:gd name="connsiteX36" fmla="*/ 8381122 w 11371036"/>
              <a:gd name="connsiteY36" fmla="*/ 6226629 h 6226629"/>
              <a:gd name="connsiteX37" fmla="*/ 8053369 w 11371036"/>
              <a:gd name="connsiteY37" fmla="*/ 6226629 h 6226629"/>
              <a:gd name="connsiteX38" fmla="*/ 7270774 w 11371036"/>
              <a:gd name="connsiteY38" fmla="*/ 6226629 h 6226629"/>
              <a:gd name="connsiteX39" fmla="*/ 6829310 w 11371036"/>
              <a:gd name="connsiteY39" fmla="*/ 6226629 h 6226629"/>
              <a:gd name="connsiteX40" fmla="*/ 6046716 w 11371036"/>
              <a:gd name="connsiteY40" fmla="*/ 6226629 h 6226629"/>
              <a:gd name="connsiteX41" fmla="*/ 5264121 w 11371036"/>
              <a:gd name="connsiteY41" fmla="*/ 6226629 h 6226629"/>
              <a:gd name="connsiteX42" fmla="*/ 4936367 w 11371036"/>
              <a:gd name="connsiteY42" fmla="*/ 6226629 h 6226629"/>
              <a:gd name="connsiteX43" fmla="*/ 4040062 w 11371036"/>
              <a:gd name="connsiteY43" fmla="*/ 6226629 h 6226629"/>
              <a:gd name="connsiteX44" fmla="*/ 3484888 w 11371036"/>
              <a:gd name="connsiteY44" fmla="*/ 6226629 h 6226629"/>
              <a:gd name="connsiteX45" fmla="*/ 2702293 w 11371036"/>
              <a:gd name="connsiteY45" fmla="*/ 6226629 h 6226629"/>
              <a:gd name="connsiteX46" fmla="*/ 1919698 w 11371036"/>
              <a:gd name="connsiteY46" fmla="*/ 6226629 h 6226629"/>
              <a:gd name="connsiteX47" fmla="*/ 1591945 w 11371036"/>
              <a:gd name="connsiteY47" fmla="*/ 6226629 h 6226629"/>
              <a:gd name="connsiteX48" fmla="*/ 1150481 w 11371036"/>
              <a:gd name="connsiteY48" fmla="*/ 6226629 h 6226629"/>
              <a:gd name="connsiteX49" fmla="*/ 0 w 11371036"/>
              <a:gd name="connsiteY49" fmla="*/ 6226629 h 6226629"/>
              <a:gd name="connsiteX50" fmla="*/ 0 w 11371036"/>
              <a:gd name="connsiteY50" fmla="*/ 5659314 h 6226629"/>
              <a:gd name="connsiteX51" fmla="*/ 0 w 11371036"/>
              <a:gd name="connsiteY51" fmla="*/ 4905200 h 6226629"/>
              <a:gd name="connsiteX52" fmla="*/ 0 w 11371036"/>
              <a:gd name="connsiteY52" fmla="*/ 4088820 h 6226629"/>
              <a:gd name="connsiteX53" fmla="*/ 0 w 11371036"/>
              <a:gd name="connsiteY53" fmla="*/ 3583771 h 6226629"/>
              <a:gd name="connsiteX54" fmla="*/ 0 w 11371036"/>
              <a:gd name="connsiteY54" fmla="*/ 2891923 h 6226629"/>
              <a:gd name="connsiteX55" fmla="*/ 0 w 11371036"/>
              <a:gd name="connsiteY55" fmla="*/ 2075543 h 6226629"/>
              <a:gd name="connsiteX56" fmla="*/ 0 w 11371036"/>
              <a:gd name="connsiteY56" fmla="*/ 1383695 h 6226629"/>
              <a:gd name="connsiteX57" fmla="*/ 0 w 11371036"/>
              <a:gd name="connsiteY57" fmla="*/ 691848 h 6226629"/>
              <a:gd name="connsiteX58" fmla="*/ 0 w 11371036"/>
              <a:gd name="connsiteY58" fmla="*/ 0 h 62266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</a:cxnLst>
            <a:rect l="l" t="t" r="r" b="b"/>
            <a:pathLst>
              <a:path w="11371036" h="6226629" fill="none" extrusionOk="0">
                <a:moveTo>
                  <a:pt x="0" y="0"/>
                </a:moveTo>
                <a:cubicBezTo>
                  <a:pt x="107194" y="15022"/>
                  <a:pt x="300571" y="-120"/>
                  <a:pt x="441464" y="0"/>
                </a:cubicBezTo>
                <a:cubicBezTo>
                  <a:pt x="582357" y="120"/>
                  <a:pt x="791576" y="-4916"/>
                  <a:pt x="882928" y="0"/>
                </a:cubicBezTo>
                <a:cubicBezTo>
                  <a:pt x="974280" y="4916"/>
                  <a:pt x="1120189" y="2982"/>
                  <a:pt x="1210681" y="0"/>
                </a:cubicBezTo>
                <a:cubicBezTo>
                  <a:pt x="1301173" y="-2982"/>
                  <a:pt x="1441142" y="133"/>
                  <a:pt x="1538434" y="0"/>
                </a:cubicBezTo>
                <a:cubicBezTo>
                  <a:pt x="1635726" y="-133"/>
                  <a:pt x="1912176" y="-18934"/>
                  <a:pt x="2093608" y="0"/>
                </a:cubicBezTo>
                <a:cubicBezTo>
                  <a:pt x="2275040" y="18934"/>
                  <a:pt x="2550122" y="-27766"/>
                  <a:pt x="2876203" y="0"/>
                </a:cubicBezTo>
                <a:cubicBezTo>
                  <a:pt x="3202285" y="27766"/>
                  <a:pt x="3056897" y="-10994"/>
                  <a:pt x="3203957" y="0"/>
                </a:cubicBezTo>
                <a:cubicBezTo>
                  <a:pt x="3351017" y="10994"/>
                  <a:pt x="3426714" y="-2872"/>
                  <a:pt x="3531710" y="0"/>
                </a:cubicBezTo>
                <a:cubicBezTo>
                  <a:pt x="3636706" y="2872"/>
                  <a:pt x="3742733" y="2033"/>
                  <a:pt x="3859463" y="0"/>
                </a:cubicBezTo>
                <a:cubicBezTo>
                  <a:pt x="3976193" y="-2033"/>
                  <a:pt x="4272464" y="3584"/>
                  <a:pt x="4642058" y="0"/>
                </a:cubicBezTo>
                <a:cubicBezTo>
                  <a:pt x="5011653" y="-3584"/>
                  <a:pt x="4941006" y="17372"/>
                  <a:pt x="5083522" y="0"/>
                </a:cubicBezTo>
                <a:cubicBezTo>
                  <a:pt x="5226038" y="-17372"/>
                  <a:pt x="5483581" y="3929"/>
                  <a:pt x="5638696" y="0"/>
                </a:cubicBezTo>
                <a:cubicBezTo>
                  <a:pt x="5793811" y="-3929"/>
                  <a:pt x="6175538" y="-33836"/>
                  <a:pt x="6421291" y="0"/>
                </a:cubicBezTo>
                <a:cubicBezTo>
                  <a:pt x="6667044" y="33836"/>
                  <a:pt x="6885654" y="15824"/>
                  <a:pt x="7090175" y="0"/>
                </a:cubicBezTo>
                <a:cubicBezTo>
                  <a:pt x="7294696" y="-15824"/>
                  <a:pt x="7576802" y="7867"/>
                  <a:pt x="7759060" y="0"/>
                </a:cubicBezTo>
                <a:cubicBezTo>
                  <a:pt x="7941319" y="-7867"/>
                  <a:pt x="8055014" y="-19105"/>
                  <a:pt x="8200524" y="0"/>
                </a:cubicBezTo>
                <a:cubicBezTo>
                  <a:pt x="8346034" y="19105"/>
                  <a:pt x="8683737" y="-22345"/>
                  <a:pt x="8869408" y="0"/>
                </a:cubicBezTo>
                <a:cubicBezTo>
                  <a:pt x="9055079" y="22345"/>
                  <a:pt x="9212069" y="-14180"/>
                  <a:pt x="9310872" y="0"/>
                </a:cubicBezTo>
                <a:cubicBezTo>
                  <a:pt x="9409675" y="14180"/>
                  <a:pt x="9915215" y="2956"/>
                  <a:pt x="10207177" y="0"/>
                </a:cubicBezTo>
                <a:cubicBezTo>
                  <a:pt x="10499139" y="-2956"/>
                  <a:pt x="10584599" y="8574"/>
                  <a:pt x="10762351" y="0"/>
                </a:cubicBezTo>
                <a:cubicBezTo>
                  <a:pt x="10940103" y="-8574"/>
                  <a:pt x="11078919" y="14346"/>
                  <a:pt x="11371036" y="0"/>
                </a:cubicBezTo>
                <a:cubicBezTo>
                  <a:pt x="11350354" y="271543"/>
                  <a:pt x="11366247" y="291446"/>
                  <a:pt x="11371036" y="567315"/>
                </a:cubicBezTo>
                <a:cubicBezTo>
                  <a:pt x="11375825" y="843185"/>
                  <a:pt x="11387165" y="837552"/>
                  <a:pt x="11371036" y="1072364"/>
                </a:cubicBezTo>
                <a:cubicBezTo>
                  <a:pt x="11354907" y="1307176"/>
                  <a:pt x="11353638" y="1549255"/>
                  <a:pt x="11371036" y="1701945"/>
                </a:cubicBezTo>
                <a:cubicBezTo>
                  <a:pt x="11388434" y="1854635"/>
                  <a:pt x="11401144" y="2103992"/>
                  <a:pt x="11371036" y="2331527"/>
                </a:cubicBezTo>
                <a:cubicBezTo>
                  <a:pt x="11340928" y="2559062"/>
                  <a:pt x="11373530" y="2717584"/>
                  <a:pt x="11371036" y="2836575"/>
                </a:cubicBezTo>
                <a:cubicBezTo>
                  <a:pt x="11368542" y="2955566"/>
                  <a:pt x="11352273" y="3251472"/>
                  <a:pt x="11371036" y="3466157"/>
                </a:cubicBezTo>
                <a:cubicBezTo>
                  <a:pt x="11389799" y="3680842"/>
                  <a:pt x="11346598" y="3924960"/>
                  <a:pt x="11371036" y="4282537"/>
                </a:cubicBezTo>
                <a:cubicBezTo>
                  <a:pt x="11395474" y="4640114"/>
                  <a:pt x="11338413" y="4810655"/>
                  <a:pt x="11371036" y="5036651"/>
                </a:cubicBezTo>
                <a:cubicBezTo>
                  <a:pt x="11403659" y="5262647"/>
                  <a:pt x="11315360" y="5691473"/>
                  <a:pt x="11371036" y="6226629"/>
                </a:cubicBezTo>
                <a:cubicBezTo>
                  <a:pt x="11276506" y="6212217"/>
                  <a:pt x="11166265" y="6222568"/>
                  <a:pt x="11043283" y="6226629"/>
                </a:cubicBezTo>
                <a:cubicBezTo>
                  <a:pt x="10920301" y="6230690"/>
                  <a:pt x="10651501" y="6241450"/>
                  <a:pt x="10260688" y="6226629"/>
                </a:cubicBezTo>
                <a:cubicBezTo>
                  <a:pt x="9869876" y="6211808"/>
                  <a:pt x="10018075" y="6212778"/>
                  <a:pt x="9819224" y="6226629"/>
                </a:cubicBezTo>
                <a:cubicBezTo>
                  <a:pt x="9620373" y="6240480"/>
                  <a:pt x="9505316" y="6203007"/>
                  <a:pt x="9264050" y="6226629"/>
                </a:cubicBezTo>
                <a:cubicBezTo>
                  <a:pt x="9022784" y="6250251"/>
                  <a:pt x="8836345" y="6239353"/>
                  <a:pt x="8708876" y="6226629"/>
                </a:cubicBezTo>
                <a:cubicBezTo>
                  <a:pt x="8581407" y="6213905"/>
                  <a:pt x="8479146" y="6212334"/>
                  <a:pt x="8381122" y="6226629"/>
                </a:cubicBezTo>
                <a:cubicBezTo>
                  <a:pt x="8283098" y="6240924"/>
                  <a:pt x="8165466" y="6232214"/>
                  <a:pt x="8053369" y="6226629"/>
                </a:cubicBezTo>
                <a:cubicBezTo>
                  <a:pt x="7941272" y="6221044"/>
                  <a:pt x="7631983" y="6265351"/>
                  <a:pt x="7270774" y="6226629"/>
                </a:cubicBezTo>
                <a:cubicBezTo>
                  <a:pt x="6909565" y="6187907"/>
                  <a:pt x="7018036" y="6238817"/>
                  <a:pt x="6829310" y="6226629"/>
                </a:cubicBezTo>
                <a:cubicBezTo>
                  <a:pt x="6640584" y="6214441"/>
                  <a:pt x="6256771" y="6236089"/>
                  <a:pt x="6046716" y="6226629"/>
                </a:cubicBezTo>
                <a:cubicBezTo>
                  <a:pt x="5836661" y="6217169"/>
                  <a:pt x="5532661" y="6191013"/>
                  <a:pt x="5264121" y="6226629"/>
                </a:cubicBezTo>
                <a:cubicBezTo>
                  <a:pt x="4995581" y="6262245"/>
                  <a:pt x="5045824" y="6232789"/>
                  <a:pt x="4936367" y="6226629"/>
                </a:cubicBezTo>
                <a:cubicBezTo>
                  <a:pt x="4826910" y="6220469"/>
                  <a:pt x="4269108" y="6266535"/>
                  <a:pt x="4040062" y="6226629"/>
                </a:cubicBezTo>
                <a:cubicBezTo>
                  <a:pt x="3811016" y="6186723"/>
                  <a:pt x="3706397" y="6231357"/>
                  <a:pt x="3484888" y="6226629"/>
                </a:cubicBezTo>
                <a:cubicBezTo>
                  <a:pt x="3263379" y="6221901"/>
                  <a:pt x="2911555" y="6194179"/>
                  <a:pt x="2702293" y="6226629"/>
                </a:cubicBezTo>
                <a:cubicBezTo>
                  <a:pt x="2493032" y="6259079"/>
                  <a:pt x="2192725" y="6222868"/>
                  <a:pt x="1919698" y="6226629"/>
                </a:cubicBezTo>
                <a:cubicBezTo>
                  <a:pt x="1646671" y="6230390"/>
                  <a:pt x="1731926" y="6214757"/>
                  <a:pt x="1591945" y="6226629"/>
                </a:cubicBezTo>
                <a:cubicBezTo>
                  <a:pt x="1451964" y="6238501"/>
                  <a:pt x="1342129" y="6247487"/>
                  <a:pt x="1150481" y="6226629"/>
                </a:cubicBezTo>
                <a:cubicBezTo>
                  <a:pt x="958833" y="6205771"/>
                  <a:pt x="458223" y="6189571"/>
                  <a:pt x="0" y="6226629"/>
                </a:cubicBezTo>
                <a:cubicBezTo>
                  <a:pt x="11546" y="5952868"/>
                  <a:pt x="18809" y="5800863"/>
                  <a:pt x="0" y="5659314"/>
                </a:cubicBezTo>
                <a:cubicBezTo>
                  <a:pt x="-18809" y="5517766"/>
                  <a:pt x="32929" y="5100076"/>
                  <a:pt x="0" y="4905200"/>
                </a:cubicBezTo>
                <a:cubicBezTo>
                  <a:pt x="-32929" y="4710324"/>
                  <a:pt x="6554" y="4452255"/>
                  <a:pt x="0" y="4088820"/>
                </a:cubicBezTo>
                <a:cubicBezTo>
                  <a:pt x="-6554" y="3725385"/>
                  <a:pt x="8364" y="3778073"/>
                  <a:pt x="0" y="3583771"/>
                </a:cubicBezTo>
                <a:cubicBezTo>
                  <a:pt x="-8364" y="3389469"/>
                  <a:pt x="-16401" y="3114111"/>
                  <a:pt x="0" y="2891923"/>
                </a:cubicBezTo>
                <a:cubicBezTo>
                  <a:pt x="16401" y="2669735"/>
                  <a:pt x="-4803" y="2336070"/>
                  <a:pt x="0" y="2075543"/>
                </a:cubicBezTo>
                <a:cubicBezTo>
                  <a:pt x="4803" y="1815016"/>
                  <a:pt x="-16618" y="1545380"/>
                  <a:pt x="0" y="1383695"/>
                </a:cubicBezTo>
                <a:cubicBezTo>
                  <a:pt x="16618" y="1222010"/>
                  <a:pt x="-5562" y="1032884"/>
                  <a:pt x="0" y="691848"/>
                </a:cubicBezTo>
                <a:cubicBezTo>
                  <a:pt x="5562" y="350812"/>
                  <a:pt x="-29638" y="153832"/>
                  <a:pt x="0" y="0"/>
                </a:cubicBezTo>
                <a:close/>
              </a:path>
              <a:path w="11371036" h="6226629" stroke="0" extrusionOk="0">
                <a:moveTo>
                  <a:pt x="0" y="0"/>
                </a:moveTo>
                <a:cubicBezTo>
                  <a:pt x="291159" y="15859"/>
                  <a:pt x="433905" y="15365"/>
                  <a:pt x="668884" y="0"/>
                </a:cubicBezTo>
                <a:cubicBezTo>
                  <a:pt x="903863" y="-15365"/>
                  <a:pt x="990429" y="11854"/>
                  <a:pt x="1224059" y="0"/>
                </a:cubicBezTo>
                <a:cubicBezTo>
                  <a:pt x="1457689" y="-11854"/>
                  <a:pt x="1726044" y="14188"/>
                  <a:pt x="2120364" y="0"/>
                </a:cubicBezTo>
                <a:cubicBezTo>
                  <a:pt x="2514684" y="-14188"/>
                  <a:pt x="2549783" y="-28055"/>
                  <a:pt x="2902959" y="0"/>
                </a:cubicBezTo>
                <a:cubicBezTo>
                  <a:pt x="3256135" y="28055"/>
                  <a:pt x="3197222" y="10642"/>
                  <a:pt x="3458133" y="0"/>
                </a:cubicBezTo>
                <a:cubicBezTo>
                  <a:pt x="3719044" y="-10642"/>
                  <a:pt x="4043209" y="-35650"/>
                  <a:pt x="4240728" y="0"/>
                </a:cubicBezTo>
                <a:cubicBezTo>
                  <a:pt x="4438248" y="35650"/>
                  <a:pt x="4526370" y="-7512"/>
                  <a:pt x="4795902" y="0"/>
                </a:cubicBezTo>
                <a:cubicBezTo>
                  <a:pt x="5065434" y="7512"/>
                  <a:pt x="5436762" y="-1689"/>
                  <a:pt x="5692207" y="0"/>
                </a:cubicBezTo>
                <a:cubicBezTo>
                  <a:pt x="5947653" y="1689"/>
                  <a:pt x="6006554" y="-17585"/>
                  <a:pt x="6133671" y="0"/>
                </a:cubicBezTo>
                <a:cubicBezTo>
                  <a:pt x="6260788" y="17585"/>
                  <a:pt x="6414957" y="13672"/>
                  <a:pt x="6575134" y="0"/>
                </a:cubicBezTo>
                <a:cubicBezTo>
                  <a:pt x="6735311" y="-13672"/>
                  <a:pt x="6779942" y="5036"/>
                  <a:pt x="6902888" y="0"/>
                </a:cubicBezTo>
                <a:cubicBezTo>
                  <a:pt x="7025834" y="-5036"/>
                  <a:pt x="7291421" y="11113"/>
                  <a:pt x="7458062" y="0"/>
                </a:cubicBezTo>
                <a:cubicBezTo>
                  <a:pt x="7624703" y="-11113"/>
                  <a:pt x="7829324" y="-13839"/>
                  <a:pt x="8013236" y="0"/>
                </a:cubicBezTo>
                <a:cubicBezTo>
                  <a:pt x="8197148" y="13839"/>
                  <a:pt x="8333113" y="24073"/>
                  <a:pt x="8568410" y="0"/>
                </a:cubicBezTo>
                <a:cubicBezTo>
                  <a:pt x="8803707" y="-24073"/>
                  <a:pt x="8919722" y="-18759"/>
                  <a:pt x="9009874" y="0"/>
                </a:cubicBezTo>
                <a:cubicBezTo>
                  <a:pt x="9100026" y="18759"/>
                  <a:pt x="9410874" y="-32211"/>
                  <a:pt x="9678758" y="0"/>
                </a:cubicBezTo>
                <a:cubicBezTo>
                  <a:pt x="9946642" y="32211"/>
                  <a:pt x="9923560" y="5916"/>
                  <a:pt x="10006512" y="0"/>
                </a:cubicBezTo>
                <a:cubicBezTo>
                  <a:pt x="10089464" y="-5916"/>
                  <a:pt x="10302336" y="-10544"/>
                  <a:pt x="10447975" y="0"/>
                </a:cubicBezTo>
                <a:cubicBezTo>
                  <a:pt x="10593614" y="10544"/>
                  <a:pt x="11182350" y="-4977"/>
                  <a:pt x="11371036" y="0"/>
                </a:cubicBezTo>
                <a:cubicBezTo>
                  <a:pt x="11404790" y="303071"/>
                  <a:pt x="11377206" y="577541"/>
                  <a:pt x="11371036" y="754114"/>
                </a:cubicBezTo>
                <a:cubicBezTo>
                  <a:pt x="11364866" y="930687"/>
                  <a:pt x="11340541" y="1167596"/>
                  <a:pt x="11371036" y="1383695"/>
                </a:cubicBezTo>
                <a:cubicBezTo>
                  <a:pt x="11401531" y="1599794"/>
                  <a:pt x="11393141" y="1797476"/>
                  <a:pt x="11371036" y="2137809"/>
                </a:cubicBezTo>
                <a:cubicBezTo>
                  <a:pt x="11348931" y="2478142"/>
                  <a:pt x="11342824" y="2484577"/>
                  <a:pt x="11371036" y="2767391"/>
                </a:cubicBezTo>
                <a:cubicBezTo>
                  <a:pt x="11399248" y="3050205"/>
                  <a:pt x="11334731" y="3390387"/>
                  <a:pt x="11371036" y="3583771"/>
                </a:cubicBezTo>
                <a:cubicBezTo>
                  <a:pt x="11407341" y="3777155"/>
                  <a:pt x="11403252" y="4059576"/>
                  <a:pt x="11371036" y="4275619"/>
                </a:cubicBezTo>
                <a:cubicBezTo>
                  <a:pt x="11338820" y="4491662"/>
                  <a:pt x="11399998" y="4693448"/>
                  <a:pt x="11371036" y="4967466"/>
                </a:cubicBezTo>
                <a:cubicBezTo>
                  <a:pt x="11342074" y="5241484"/>
                  <a:pt x="11346560" y="5293585"/>
                  <a:pt x="11371036" y="5472515"/>
                </a:cubicBezTo>
                <a:cubicBezTo>
                  <a:pt x="11395512" y="5651445"/>
                  <a:pt x="11355600" y="5968474"/>
                  <a:pt x="11371036" y="6226629"/>
                </a:cubicBezTo>
                <a:cubicBezTo>
                  <a:pt x="11151402" y="6226742"/>
                  <a:pt x="11090911" y="6247127"/>
                  <a:pt x="10929572" y="6226629"/>
                </a:cubicBezTo>
                <a:cubicBezTo>
                  <a:pt x="10768233" y="6206131"/>
                  <a:pt x="10561641" y="6242540"/>
                  <a:pt x="10260688" y="6226629"/>
                </a:cubicBezTo>
                <a:cubicBezTo>
                  <a:pt x="9959735" y="6210718"/>
                  <a:pt x="9776222" y="6199486"/>
                  <a:pt x="9364383" y="6226629"/>
                </a:cubicBezTo>
                <a:cubicBezTo>
                  <a:pt x="8952544" y="6253772"/>
                  <a:pt x="8872740" y="6242205"/>
                  <a:pt x="8581788" y="6226629"/>
                </a:cubicBezTo>
                <a:cubicBezTo>
                  <a:pt x="8290837" y="6211053"/>
                  <a:pt x="8287350" y="6225410"/>
                  <a:pt x="8026614" y="6226629"/>
                </a:cubicBezTo>
                <a:cubicBezTo>
                  <a:pt x="7765878" y="6227848"/>
                  <a:pt x="7329647" y="6249351"/>
                  <a:pt x="7130308" y="6226629"/>
                </a:cubicBezTo>
                <a:cubicBezTo>
                  <a:pt x="6930969" y="6203907"/>
                  <a:pt x="6880818" y="6234181"/>
                  <a:pt x="6802555" y="6226629"/>
                </a:cubicBezTo>
                <a:cubicBezTo>
                  <a:pt x="6724292" y="6219077"/>
                  <a:pt x="6303884" y="6218695"/>
                  <a:pt x="5906250" y="6226629"/>
                </a:cubicBezTo>
                <a:cubicBezTo>
                  <a:pt x="5508617" y="6234563"/>
                  <a:pt x="5703882" y="6229581"/>
                  <a:pt x="5578496" y="6226629"/>
                </a:cubicBezTo>
                <a:cubicBezTo>
                  <a:pt x="5453110" y="6223677"/>
                  <a:pt x="4974262" y="6242082"/>
                  <a:pt x="4682191" y="6226629"/>
                </a:cubicBezTo>
                <a:cubicBezTo>
                  <a:pt x="4390121" y="6211176"/>
                  <a:pt x="4347083" y="6245693"/>
                  <a:pt x="4127017" y="6226629"/>
                </a:cubicBezTo>
                <a:cubicBezTo>
                  <a:pt x="3906951" y="6207565"/>
                  <a:pt x="3618977" y="6218413"/>
                  <a:pt x="3230712" y="6226629"/>
                </a:cubicBezTo>
                <a:cubicBezTo>
                  <a:pt x="2842447" y="6234845"/>
                  <a:pt x="2992509" y="6229719"/>
                  <a:pt x="2902959" y="6226629"/>
                </a:cubicBezTo>
                <a:cubicBezTo>
                  <a:pt x="2813409" y="6223539"/>
                  <a:pt x="2511562" y="6229000"/>
                  <a:pt x="2347784" y="6226629"/>
                </a:cubicBezTo>
                <a:cubicBezTo>
                  <a:pt x="2184006" y="6224258"/>
                  <a:pt x="2066508" y="6241274"/>
                  <a:pt x="1906321" y="6226629"/>
                </a:cubicBezTo>
                <a:cubicBezTo>
                  <a:pt x="1746134" y="6211984"/>
                  <a:pt x="1378460" y="6238935"/>
                  <a:pt x="1123726" y="6226629"/>
                </a:cubicBezTo>
                <a:cubicBezTo>
                  <a:pt x="868993" y="6214323"/>
                  <a:pt x="454390" y="6228447"/>
                  <a:pt x="0" y="6226629"/>
                </a:cubicBezTo>
                <a:cubicBezTo>
                  <a:pt x="23086" y="5917720"/>
                  <a:pt x="-23336" y="5847024"/>
                  <a:pt x="0" y="5597048"/>
                </a:cubicBezTo>
                <a:cubicBezTo>
                  <a:pt x="23336" y="5347072"/>
                  <a:pt x="11736" y="5202405"/>
                  <a:pt x="0" y="5029733"/>
                </a:cubicBezTo>
                <a:cubicBezTo>
                  <a:pt x="-11736" y="4857062"/>
                  <a:pt x="15304" y="4536364"/>
                  <a:pt x="0" y="4275619"/>
                </a:cubicBezTo>
                <a:cubicBezTo>
                  <a:pt x="-15304" y="4014874"/>
                  <a:pt x="19680" y="3866314"/>
                  <a:pt x="0" y="3459238"/>
                </a:cubicBezTo>
                <a:cubicBezTo>
                  <a:pt x="-19680" y="3052162"/>
                  <a:pt x="26151" y="3128429"/>
                  <a:pt x="0" y="2829657"/>
                </a:cubicBezTo>
                <a:cubicBezTo>
                  <a:pt x="-26151" y="2530885"/>
                  <a:pt x="-10303" y="2256052"/>
                  <a:pt x="0" y="2013277"/>
                </a:cubicBezTo>
                <a:cubicBezTo>
                  <a:pt x="10303" y="1770502"/>
                  <a:pt x="15385" y="1560174"/>
                  <a:pt x="0" y="1321429"/>
                </a:cubicBezTo>
                <a:cubicBezTo>
                  <a:pt x="-15385" y="1082684"/>
                  <a:pt x="10010" y="882464"/>
                  <a:pt x="0" y="691848"/>
                </a:cubicBezTo>
                <a:cubicBezTo>
                  <a:pt x="-10010" y="501232"/>
                  <a:pt x="3498" y="207691"/>
                  <a:pt x="0" y="0"/>
                </a:cubicBezTo>
                <a:close/>
              </a:path>
            </a:pathLst>
          </a:custGeom>
          <a:solidFill>
            <a:schemeClr val="bg1"/>
          </a:solidFill>
          <a:ln w="762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xmlns="" sd="3784165196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  <a:effectLst>
            <a:outerShdw dist="152400" dir="2700000" algn="tl" rotWithShape="0">
              <a:prstClr val="black">
                <a:alpha val="4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에스코어 드림 9 Black" panose="020B0A03030302020204" pitchFamily="34" charset="-127"/>
              <a:ea typeface="에스코어 드림 9 Black" panose="020B0A03030302020204" pitchFamily="34" charset="-127"/>
              <a:cs typeface="+mn-cs"/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xmlns="" id="{F4E3F543-94FE-4B17-8E2C-B9E880FC4714}"/>
              </a:ext>
            </a:extLst>
          </p:cNvPr>
          <p:cNvSpPr/>
          <p:nvPr/>
        </p:nvSpPr>
        <p:spPr>
          <a:xfrm>
            <a:off x="471715" y="315686"/>
            <a:ext cx="11248571" cy="6226629"/>
          </a:xfrm>
          <a:solidFill>
            <a:schemeClr val="bg1"/>
          </a:solidFill>
          <a:ln w="76200">
            <a:solidFill>
              <a:schemeClr val="tx1"/>
            </a:solidFill>
          </a:ln>
          <a:effectLst>
            <a:outerShdw dist="152400" dir="2700000" algn="tl" rotWithShape="0">
              <a:prstClr val="black">
                <a:alpha val="4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에스코어 드림 9 Black" panose="020B0A03030302020204" pitchFamily="34" charset="-127"/>
              <a:ea typeface="에스코어 드림 9 Black" panose="020B0A03030302020204" pitchFamily="34" charset="-127"/>
              <a:cs typeface="+mn-cs"/>
            </a:endParaRPr>
          </a:p>
        </p:txBody>
      </p:sp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xmlns="" id="{1DD1C907-C3B7-4881-910B-2D335C43C988}"/>
              </a:ext>
            </a:extLst>
          </p:cNvPr>
          <p:cNvSpPr/>
          <p:nvPr/>
        </p:nvSpPr>
        <p:spPr>
          <a:xfrm>
            <a:off x="682516" y="1417320"/>
            <a:ext cx="10960100" cy="1082986"/>
          </a:xfrm>
          <a:custGeom>
            <a:avLst/>
            <a:gdLst>
              <a:gd name="connsiteX0" fmla="*/ 0 w 10960100"/>
              <a:gd name="connsiteY0" fmla="*/ 53529 h 914400"/>
              <a:gd name="connsiteX1" fmla="*/ 53529 w 10960100"/>
              <a:gd name="connsiteY1" fmla="*/ 0 h 914400"/>
              <a:gd name="connsiteX2" fmla="*/ 948905 w 10960100"/>
              <a:gd name="connsiteY2" fmla="*/ 0 h 914400"/>
              <a:gd name="connsiteX3" fmla="*/ 1410159 w 10960100"/>
              <a:gd name="connsiteY3" fmla="*/ 0 h 914400"/>
              <a:gd name="connsiteX4" fmla="*/ 2088474 w 10960100"/>
              <a:gd name="connsiteY4" fmla="*/ 0 h 914400"/>
              <a:gd name="connsiteX5" fmla="*/ 2441198 w 10960100"/>
              <a:gd name="connsiteY5" fmla="*/ 0 h 914400"/>
              <a:gd name="connsiteX6" fmla="*/ 3336574 w 10960100"/>
              <a:gd name="connsiteY6" fmla="*/ 0 h 914400"/>
              <a:gd name="connsiteX7" fmla="*/ 4014889 w 10960100"/>
              <a:gd name="connsiteY7" fmla="*/ 0 h 914400"/>
              <a:gd name="connsiteX8" fmla="*/ 4910265 w 10960100"/>
              <a:gd name="connsiteY8" fmla="*/ 0 h 914400"/>
              <a:gd name="connsiteX9" fmla="*/ 5480050 w 10960100"/>
              <a:gd name="connsiteY9" fmla="*/ 0 h 914400"/>
              <a:gd name="connsiteX10" fmla="*/ 5941304 w 10960100"/>
              <a:gd name="connsiteY10" fmla="*/ 0 h 914400"/>
              <a:gd name="connsiteX11" fmla="*/ 6619619 w 10960100"/>
              <a:gd name="connsiteY11" fmla="*/ 0 h 914400"/>
              <a:gd name="connsiteX12" fmla="*/ 7406465 w 10960100"/>
              <a:gd name="connsiteY12" fmla="*/ 0 h 914400"/>
              <a:gd name="connsiteX13" fmla="*/ 8301841 w 10960100"/>
              <a:gd name="connsiteY13" fmla="*/ 0 h 914400"/>
              <a:gd name="connsiteX14" fmla="*/ 9088686 w 10960100"/>
              <a:gd name="connsiteY14" fmla="*/ 0 h 914400"/>
              <a:gd name="connsiteX15" fmla="*/ 9984062 w 10960100"/>
              <a:gd name="connsiteY15" fmla="*/ 0 h 914400"/>
              <a:gd name="connsiteX16" fmla="*/ 10906571 w 10960100"/>
              <a:gd name="connsiteY16" fmla="*/ 0 h 914400"/>
              <a:gd name="connsiteX17" fmla="*/ 10960100 w 10960100"/>
              <a:gd name="connsiteY17" fmla="*/ 53529 h 914400"/>
              <a:gd name="connsiteX18" fmla="*/ 10960100 w 10960100"/>
              <a:gd name="connsiteY18" fmla="*/ 473347 h 914400"/>
              <a:gd name="connsiteX19" fmla="*/ 10960100 w 10960100"/>
              <a:gd name="connsiteY19" fmla="*/ 860871 h 914400"/>
              <a:gd name="connsiteX20" fmla="*/ 10906571 w 10960100"/>
              <a:gd name="connsiteY20" fmla="*/ 914400 h 914400"/>
              <a:gd name="connsiteX21" fmla="*/ 10553847 w 10960100"/>
              <a:gd name="connsiteY21" fmla="*/ 914400 h 914400"/>
              <a:gd name="connsiteX22" fmla="*/ 9875532 w 10960100"/>
              <a:gd name="connsiteY22" fmla="*/ 914400 h 914400"/>
              <a:gd name="connsiteX23" fmla="*/ 9197217 w 10960100"/>
              <a:gd name="connsiteY23" fmla="*/ 914400 h 914400"/>
              <a:gd name="connsiteX24" fmla="*/ 8627432 w 10960100"/>
              <a:gd name="connsiteY24" fmla="*/ 914400 h 914400"/>
              <a:gd name="connsiteX25" fmla="*/ 7732056 w 10960100"/>
              <a:gd name="connsiteY25" fmla="*/ 914400 h 914400"/>
              <a:gd name="connsiteX26" fmla="*/ 7270802 w 10960100"/>
              <a:gd name="connsiteY26" fmla="*/ 914400 h 914400"/>
              <a:gd name="connsiteX27" fmla="*/ 6375426 w 10960100"/>
              <a:gd name="connsiteY27" fmla="*/ 914400 h 914400"/>
              <a:gd name="connsiteX28" fmla="*/ 5914172 w 10960100"/>
              <a:gd name="connsiteY28" fmla="*/ 914400 h 914400"/>
              <a:gd name="connsiteX29" fmla="*/ 5127326 w 10960100"/>
              <a:gd name="connsiteY29" fmla="*/ 914400 h 914400"/>
              <a:gd name="connsiteX30" fmla="*/ 4231950 w 10960100"/>
              <a:gd name="connsiteY30" fmla="*/ 914400 h 914400"/>
              <a:gd name="connsiteX31" fmla="*/ 3879226 w 10960100"/>
              <a:gd name="connsiteY31" fmla="*/ 914400 h 914400"/>
              <a:gd name="connsiteX32" fmla="*/ 2983850 w 10960100"/>
              <a:gd name="connsiteY32" fmla="*/ 914400 h 914400"/>
              <a:gd name="connsiteX33" fmla="*/ 2088474 w 10960100"/>
              <a:gd name="connsiteY33" fmla="*/ 914400 h 914400"/>
              <a:gd name="connsiteX34" fmla="*/ 1735751 w 10960100"/>
              <a:gd name="connsiteY34" fmla="*/ 914400 h 914400"/>
              <a:gd name="connsiteX35" fmla="*/ 1057435 w 10960100"/>
              <a:gd name="connsiteY35" fmla="*/ 914400 h 914400"/>
              <a:gd name="connsiteX36" fmla="*/ 53529 w 10960100"/>
              <a:gd name="connsiteY36" fmla="*/ 914400 h 914400"/>
              <a:gd name="connsiteX37" fmla="*/ 0 w 10960100"/>
              <a:gd name="connsiteY37" fmla="*/ 860871 h 914400"/>
              <a:gd name="connsiteX38" fmla="*/ 0 w 10960100"/>
              <a:gd name="connsiteY38" fmla="*/ 481420 h 914400"/>
              <a:gd name="connsiteX39" fmla="*/ 0 w 10960100"/>
              <a:gd name="connsiteY39" fmla="*/ 53529 h 914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10960100" h="914400" fill="none" extrusionOk="0">
                <a:moveTo>
                  <a:pt x="0" y="53529"/>
                </a:moveTo>
                <a:cubicBezTo>
                  <a:pt x="-1551" y="22192"/>
                  <a:pt x="24805" y="-907"/>
                  <a:pt x="53529" y="0"/>
                </a:cubicBezTo>
                <a:cubicBezTo>
                  <a:pt x="258865" y="40309"/>
                  <a:pt x="651431" y="17542"/>
                  <a:pt x="948905" y="0"/>
                </a:cubicBezTo>
                <a:cubicBezTo>
                  <a:pt x="1246379" y="-17542"/>
                  <a:pt x="1308012" y="-163"/>
                  <a:pt x="1410159" y="0"/>
                </a:cubicBezTo>
                <a:cubicBezTo>
                  <a:pt x="1512306" y="163"/>
                  <a:pt x="1865573" y="20900"/>
                  <a:pt x="2088474" y="0"/>
                </a:cubicBezTo>
                <a:cubicBezTo>
                  <a:pt x="2311376" y="-20900"/>
                  <a:pt x="2362132" y="7573"/>
                  <a:pt x="2441198" y="0"/>
                </a:cubicBezTo>
                <a:cubicBezTo>
                  <a:pt x="2520264" y="-7573"/>
                  <a:pt x="3157186" y="-44364"/>
                  <a:pt x="3336574" y="0"/>
                </a:cubicBezTo>
                <a:cubicBezTo>
                  <a:pt x="3515962" y="44364"/>
                  <a:pt x="3812874" y="11580"/>
                  <a:pt x="4014889" y="0"/>
                </a:cubicBezTo>
                <a:cubicBezTo>
                  <a:pt x="4216905" y="-11580"/>
                  <a:pt x="4497631" y="-42034"/>
                  <a:pt x="4910265" y="0"/>
                </a:cubicBezTo>
                <a:cubicBezTo>
                  <a:pt x="5322899" y="42034"/>
                  <a:pt x="5342110" y="4914"/>
                  <a:pt x="5480050" y="0"/>
                </a:cubicBezTo>
                <a:cubicBezTo>
                  <a:pt x="5617990" y="-4914"/>
                  <a:pt x="5778071" y="8359"/>
                  <a:pt x="5941304" y="0"/>
                </a:cubicBezTo>
                <a:cubicBezTo>
                  <a:pt x="6104537" y="-8359"/>
                  <a:pt x="6479469" y="7242"/>
                  <a:pt x="6619619" y="0"/>
                </a:cubicBezTo>
                <a:cubicBezTo>
                  <a:pt x="6759769" y="-7242"/>
                  <a:pt x="7245157" y="-3651"/>
                  <a:pt x="7406465" y="0"/>
                </a:cubicBezTo>
                <a:cubicBezTo>
                  <a:pt x="7567773" y="3651"/>
                  <a:pt x="8104731" y="17216"/>
                  <a:pt x="8301841" y="0"/>
                </a:cubicBezTo>
                <a:cubicBezTo>
                  <a:pt x="8498951" y="-17216"/>
                  <a:pt x="8759823" y="19313"/>
                  <a:pt x="9088686" y="0"/>
                </a:cubicBezTo>
                <a:cubicBezTo>
                  <a:pt x="9417549" y="-19313"/>
                  <a:pt x="9770573" y="40646"/>
                  <a:pt x="9984062" y="0"/>
                </a:cubicBezTo>
                <a:cubicBezTo>
                  <a:pt x="10197551" y="-40646"/>
                  <a:pt x="10565696" y="-42341"/>
                  <a:pt x="10906571" y="0"/>
                </a:cubicBezTo>
                <a:cubicBezTo>
                  <a:pt x="10941223" y="-5270"/>
                  <a:pt x="10958528" y="29262"/>
                  <a:pt x="10960100" y="53529"/>
                </a:cubicBezTo>
                <a:cubicBezTo>
                  <a:pt x="10963974" y="221537"/>
                  <a:pt x="10950265" y="280614"/>
                  <a:pt x="10960100" y="473347"/>
                </a:cubicBezTo>
                <a:cubicBezTo>
                  <a:pt x="10969935" y="666080"/>
                  <a:pt x="10950156" y="783316"/>
                  <a:pt x="10960100" y="860871"/>
                </a:cubicBezTo>
                <a:cubicBezTo>
                  <a:pt x="10965804" y="891585"/>
                  <a:pt x="10928825" y="913520"/>
                  <a:pt x="10906571" y="914400"/>
                </a:cubicBezTo>
                <a:cubicBezTo>
                  <a:pt x="10797098" y="926683"/>
                  <a:pt x="10627486" y="913689"/>
                  <a:pt x="10553847" y="914400"/>
                </a:cubicBezTo>
                <a:cubicBezTo>
                  <a:pt x="10480208" y="915111"/>
                  <a:pt x="10059357" y="883861"/>
                  <a:pt x="9875532" y="914400"/>
                </a:cubicBezTo>
                <a:cubicBezTo>
                  <a:pt x="9691708" y="944939"/>
                  <a:pt x="9498441" y="902063"/>
                  <a:pt x="9197217" y="914400"/>
                </a:cubicBezTo>
                <a:cubicBezTo>
                  <a:pt x="8895993" y="926737"/>
                  <a:pt x="8778208" y="902091"/>
                  <a:pt x="8627432" y="914400"/>
                </a:cubicBezTo>
                <a:cubicBezTo>
                  <a:pt x="8476657" y="926709"/>
                  <a:pt x="7937669" y="950548"/>
                  <a:pt x="7732056" y="914400"/>
                </a:cubicBezTo>
                <a:cubicBezTo>
                  <a:pt x="7526443" y="878252"/>
                  <a:pt x="7430778" y="928195"/>
                  <a:pt x="7270802" y="914400"/>
                </a:cubicBezTo>
                <a:cubicBezTo>
                  <a:pt x="7110826" y="900605"/>
                  <a:pt x="6658211" y="931776"/>
                  <a:pt x="6375426" y="914400"/>
                </a:cubicBezTo>
                <a:cubicBezTo>
                  <a:pt x="6092641" y="897024"/>
                  <a:pt x="6027415" y="899597"/>
                  <a:pt x="5914172" y="914400"/>
                </a:cubicBezTo>
                <a:cubicBezTo>
                  <a:pt x="5800929" y="929203"/>
                  <a:pt x="5396639" y="941252"/>
                  <a:pt x="5127326" y="914400"/>
                </a:cubicBezTo>
                <a:cubicBezTo>
                  <a:pt x="4858013" y="887548"/>
                  <a:pt x="4426454" y="889949"/>
                  <a:pt x="4231950" y="914400"/>
                </a:cubicBezTo>
                <a:cubicBezTo>
                  <a:pt x="4037446" y="938851"/>
                  <a:pt x="3986371" y="912402"/>
                  <a:pt x="3879226" y="914400"/>
                </a:cubicBezTo>
                <a:cubicBezTo>
                  <a:pt x="3772081" y="916398"/>
                  <a:pt x="3328824" y="879502"/>
                  <a:pt x="2983850" y="914400"/>
                </a:cubicBezTo>
                <a:cubicBezTo>
                  <a:pt x="2638876" y="949298"/>
                  <a:pt x="2400976" y="952162"/>
                  <a:pt x="2088474" y="914400"/>
                </a:cubicBezTo>
                <a:cubicBezTo>
                  <a:pt x="1775972" y="876638"/>
                  <a:pt x="1807367" y="925623"/>
                  <a:pt x="1735751" y="914400"/>
                </a:cubicBezTo>
                <a:cubicBezTo>
                  <a:pt x="1664135" y="903177"/>
                  <a:pt x="1315897" y="890375"/>
                  <a:pt x="1057435" y="914400"/>
                </a:cubicBezTo>
                <a:cubicBezTo>
                  <a:pt x="798973" y="938425"/>
                  <a:pt x="474113" y="935650"/>
                  <a:pt x="53529" y="914400"/>
                </a:cubicBezTo>
                <a:cubicBezTo>
                  <a:pt x="23218" y="917799"/>
                  <a:pt x="1854" y="897244"/>
                  <a:pt x="0" y="860871"/>
                </a:cubicBezTo>
                <a:cubicBezTo>
                  <a:pt x="-17774" y="736710"/>
                  <a:pt x="-1864" y="575182"/>
                  <a:pt x="0" y="481420"/>
                </a:cubicBezTo>
                <a:cubicBezTo>
                  <a:pt x="1864" y="387658"/>
                  <a:pt x="-5798" y="247103"/>
                  <a:pt x="0" y="53529"/>
                </a:cubicBezTo>
                <a:close/>
              </a:path>
              <a:path w="10960100" h="914400" stroke="0" extrusionOk="0">
                <a:moveTo>
                  <a:pt x="0" y="53529"/>
                </a:moveTo>
                <a:cubicBezTo>
                  <a:pt x="-1989" y="22739"/>
                  <a:pt x="20792" y="1191"/>
                  <a:pt x="53529" y="0"/>
                </a:cubicBezTo>
                <a:cubicBezTo>
                  <a:pt x="311027" y="28649"/>
                  <a:pt x="702178" y="8654"/>
                  <a:pt x="948905" y="0"/>
                </a:cubicBezTo>
                <a:cubicBezTo>
                  <a:pt x="1195632" y="-8654"/>
                  <a:pt x="1395329" y="-25322"/>
                  <a:pt x="1518690" y="0"/>
                </a:cubicBezTo>
                <a:cubicBezTo>
                  <a:pt x="1642052" y="25322"/>
                  <a:pt x="1784086" y="-11689"/>
                  <a:pt x="1979944" y="0"/>
                </a:cubicBezTo>
                <a:cubicBezTo>
                  <a:pt x="2175802" y="11689"/>
                  <a:pt x="2403120" y="32539"/>
                  <a:pt x="2766790" y="0"/>
                </a:cubicBezTo>
                <a:cubicBezTo>
                  <a:pt x="3130460" y="-32539"/>
                  <a:pt x="3153512" y="16619"/>
                  <a:pt x="3336574" y="0"/>
                </a:cubicBezTo>
                <a:cubicBezTo>
                  <a:pt x="3519636" y="-16619"/>
                  <a:pt x="3885183" y="22024"/>
                  <a:pt x="4231950" y="0"/>
                </a:cubicBezTo>
                <a:cubicBezTo>
                  <a:pt x="4578717" y="-22024"/>
                  <a:pt x="4517341" y="16786"/>
                  <a:pt x="4693204" y="0"/>
                </a:cubicBezTo>
                <a:cubicBezTo>
                  <a:pt x="4869067" y="-16786"/>
                  <a:pt x="5157808" y="8668"/>
                  <a:pt x="5588580" y="0"/>
                </a:cubicBezTo>
                <a:cubicBezTo>
                  <a:pt x="6019352" y="-8668"/>
                  <a:pt x="5766427" y="11362"/>
                  <a:pt x="5941304" y="0"/>
                </a:cubicBezTo>
                <a:cubicBezTo>
                  <a:pt x="6116181" y="-11362"/>
                  <a:pt x="6358501" y="2566"/>
                  <a:pt x="6619619" y="0"/>
                </a:cubicBezTo>
                <a:cubicBezTo>
                  <a:pt x="6880737" y="-2566"/>
                  <a:pt x="7159861" y="21216"/>
                  <a:pt x="7297935" y="0"/>
                </a:cubicBezTo>
                <a:cubicBezTo>
                  <a:pt x="7436009" y="-21216"/>
                  <a:pt x="7596819" y="-13609"/>
                  <a:pt x="7867719" y="0"/>
                </a:cubicBezTo>
                <a:cubicBezTo>
                  <a:pt x="8138619" y="13609"/>
                  <a:pt x="8372918" y="-24666"/>
                  <a:pt x="8763095" y="0"/>
                </a:cubicBezTo>
                <a:cubicBezTo>
                  <a:pt x="9153272" y="24666"/>
                  <a:pt x="9227122" y="-16608"/>
                  <a:pt x="9658471" y="0"/>
                </a:cubicBezTo>
                <a:cubicBezTo>
                  <a:pt x="10089820" y="16608"/>
                  <a:pt x="9892837" y="-14459"/>
                  <a:pt x="10119725" y="0"/>
                </a:cubicBezTo>
                <a:cubicBezTo>
                  <a:pt x="10346613" y="14459"/>
                  <a:pt x="10633222" y="-29609"/>
                  <a:pt x="10906571" y="0"/>
                </a:cubicBezTo>
                <a:cubicBezTo>
                  <a:pt x="10934718" y="-2887"/>
                  <a:pt x="10960453" y="19193"/>
                  <a:pt x="10960100" y="53529"/>
                </a:cubicBezTo>
                <a:cubicBezTo>
                  <a:pt x="10977853" y="144568"/>
                  <a:pt x="10978028" y="264634"/>
                  <a:pt x="10960100" y="465273"/>
                </a:cubicBezTo>
                <a:cubicBezTo>
                  <a:pt x="10942172" y="665912"/>
                  <a:pt x="10956715" y="680407"/>
                  <a:pt x="10960100" y="860871"/>
                </a:cubicBezTo>
                <a:cubicBezTo>
                  <a:pt x="10963127" y="888639"/>
                  <a:pt x="10934561" y="916897"/>
                  <a:pt x="10906571" y="914400"/>
                </a:cubicBezTo>
                <a:cubicBezTo>
                  <a:pt x="10735360" y="893361"/>
                  <a:pt x="10468992" y="905147"/>
                  <a:pt x="10336786" y="914400"/>
                </a:cubicBezTo>
                <a:cubicBezTo>
                  <a:pt x="10204580" y="923653"/>
                  <a:pt x="9939447" y="896487"/>
                  <a:pt x="9658471" y="914400"/>
                </a:cubicBezTo>
                <a:cubicBezTo>
                  <a:pt x="9377496" y="932313"/>
                  <a:pt x="9426886" y="922984"/>
                  <a:pt x="9305747" y="914400"/>
                </a:cubicBezTo>
                <a:cubicBezTo>
                  <a:pt x="9184608" y="905816"/>
                  <a:pt x="9026219" y="919700"/>
                  <a:pt x="8953023" y="914400"/>
                </a:cubicBezTo>
                <a:cubicBezTo>
                  <a:pt x="8879827" y="909100"/>
                  <a:pt x="8516299" y="905767"/>
                  <a:pt x="8274708" y="914400"/>
                </a:cubicBezTo>
                <a:cubicBezTo>
                  <a:pt x="8033117" y="923033"/>
                  <a:pt x="7919029" y="935603"/>
                  <a:pt x="7813454" y="914400"/>
                </a:cubicBezTo>
                <a:cubicBezTo>
                  <a:pt x="7707879" y="893197"/>
                  <a:pt x="7392860" y="887194"/>
                  <a:pt x="7026608" y="914400"/>
                </a:cubicBezTo>
                <a:cubicBezTo>
                  <a:pt x="6660356" y="941606"/>
                  <a:pt x="6755392" y="892364"/>
                  <a:pt x="6565354" y="914400"/>
                </a:cubicBezTo>
                <a:cubicBezTo>
                  <a:pt x="6375316" y="936436"/>
                  <a:pt x="6082012" y="922169"/>
                  <a:pt x="5778509" y="914400"/>
                </a:cubicBezTo>
                <a:cubicBezTo>
                  <a:pt x="5475007" y="906631"/>
                  <a:pt x="5581901" y="916868"/>
                  <a:pt x="5425785" y="914400"/>
                </a:cubicBezTo>
                <a:cubicBezTo>
                  <a:pt x="5269669" y="911932"/>
                  <a:pt x="5015828" y="921146"/>
                  <a:pt x="4638939" y="914400"/>
                </a:cubicBezTo>
                <a:cubicBezTo>
                  <a:pt x="4262050" y="907654"/>
                  <a:pt x="4280984" y="914100"/>
                  <a:pt x="4177685" y="914400"/>
                </a:cubicBezTo>
                <a:cubicBezTo>
                  <a:pt x="4074386" y="914700"/>
                  <a:pt x="3933458" y="921016"/>
                  <a:pt x="3824961" y="914400"/>
                </a:cubicBezTo>
                <a:cubicBezTo>
                  <a:pt x="3716464" y="907784"/>
                  <a:pt x="3572458" y="891771"/>
                  <a:pt x="3363707" y="914400"/>
                </a:cubicBezTo>
                <a:cubicBezTo>
                  <a:pt x="3154956" y="937029"/>
                  <a:pt x="2882876" y="911223"/>
                  <a:pt x="2576861" y="914400"/>
                </a:cubicBezTo>
                <a:cubicBezTo>
                  <a:pt x="2270846" y="917577"/>
                  <a:pt x="2270842" y="900085"/>
                  <a:pt x="2115607" y="914400"/>
                </a:cubicBezTo>
                <a:cubicBezTo>
                  <a:pt x="1960372" y="928715"/>
                  <a:pt x="1935511" y="928142"/>
                  <a:pt x="1762883" y="914400"/>
                </a:cubicBezTo>
                <a:cubicBezTo>
                  <a:pt x="1590255" y="900658"/>
                  <a:pt x="1477064" y="896624"/>
                  <a:pt x="1301629" y="914400"/>
                </a:cubicBezTo>
                <a:cubicBezTo>
                  <a:pt x="1126194" y="932176"/>
                  <a:pt x="984875" y="923084"/>
                  <a:pt x="731844" y="914400"/>
                </a:cubicBezTo>
                <a:cubicBezTo>
                  <a:pt x="478813" y="905716"/>
                  <a:pt x="191771" y="913298"/>
                  <a:pt x="53529" y="914400"/>
                </a:cubicBezTo>
                <a:cubicBezTo>
                  <a:pt x="21997" y="916355"/>
                  <a:pt x="1895" y="890859"/>
                  <a:pt x="0" y="860871"/>
                </a:cubicBezTo>
                <a:cubicBezTo>
                  <a:pt x="-20490" y="734711"/>
                  <a:pt x="17273" y="598488"/>
                  <a:pt x="0" y="441053"/>
                </a:cubicBezTo>
                <a:cubicBezTo>
                  <a:pt x="-17273" y="283618"/>
                  <a:pt x="-9620" y="193226"/>
                  <a:pt x="0" y="53529"/>
                </a:cubicBez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 w="762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xmlns="" sd="1219033472">
                  <a:prstGeom prst="roundRect">
                    <a:avLst>
                      <a:gd name="adj" fmla="val 5854"/>
                    </a:avLst>
                  </a:prstGeom>
                  <ask:type>
                    <ask:lineSketchFreehand/>
                  </ask:type>
                </ask:lineSketchStyleProps>
              </a:ext>
            </a:extLst>
          </a:ln>
          <a:effectLst>
            <a:outerShdw dist="152400" dir="2700000" algn="tl" rotWithShape="0">
              <a:prstClr val="black">
                <a:alpha val="4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2400" spc="-150" dirty="0" smtClean="0">
                <a:solidFill>
                  <a:sysClr val="windowText" lastClr="000000"/>
                </a:solidFill>
                <a:latin typeface="자원봉사안녕 Bold" pitchFamily="18" charset="-127"/>
                <a:ea typeface="자원봉사안녕 Bold" pitchFamily="18" charset="-127"/>
              </a:rPr>
              <a:t>&lt;</a:t>
            </a:r>
            <a:r>
              <a:rPr lang="ko-KR" altLang="en-US" sz="2400" spc="-150" dirty="0" smtClean="0">
                <a:solidFill>
                  <a:sysClr val="windowText" lastClr="000000"/>
                </a:solidFill>
                <a:latin typeface="자원봉사안녕 Bold" pitchFamily="18" charset="-127"/>
                <a:ea typeface="자원봉사안녕 Bold" pitchFamily="18" charset="-127"/>
              </a:rPr>
              <a:t>같은  그림 찾기 게임</a:t>
            </a:r>
            <a:r>
              <a:rPr lang="en-US" altLang="ko-KR" sz="2400" spc="-150" dirty="0" smtClean="0">
                <a:solidFill>
                  <a:sysClr val="windowText" lastClr="000000"/>
                </a:solidFill>
                <a:latin typeface="자원봉사안녕 Bold" pitchFamily="18" charset="-127"/>
                <a:ea typeface="자원봉사안녕 Bold" pitchFamily="18" charset="-127"/>
              </a:rPr>
              <a:t>&gt;</a:t>
            </a: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000" spc="-150" dirty="0" smtClean="0">
                <a:solidFill>
                  <a:sysClr val="windowText" lastClr="000000"/>
                </a:solidFill>
                <a:latin typeface="자원봉사안녕 Bold" pitchFamily="18" charset="-127"/>
                <a:ea typeface="자원봉사안녕 Bold" pitchFamily="18" charset="-127"/>
              </a:rPr>
              <a:t>각  카드를  뒤집어  같은  활동  내용을  확인  후  활동을 시작해요</a:t>
            </a:r>
            <a:r>
              <a:rPr lang="en-US" altLang="ko-KR" sz="2000" spc="-150" dirty="0" smtClean="0">
                <a:solidFill>
                  <a:sysClr val="windowText" lastClr="000000"/>
                </a:solidFill>
                <a:latin typeface="자원봉사안녕 Bold" pitchFamily="18" charset="-127"/>
                <a:ea typeface="자원봉사안녕 Bold" pitchFamily="18" charset="-127"/>
              </a:rPr>
              <a:t>! (8</a:t>
            </a:r>
            <a:r>
              <a:rPr lang="ko-KR" altLang="en-US" sz="2000" spc="-150" dirty="0" smtClean="0">
                <a:solidFill>
                  <a:sysClr val="windowText" lastClr="000000"/>
                </a:solidFill>
                <a:latin typeface="자원봉사안녕 Bold" pitchFamily="18" charset="-127"/>
                <a:ea typeface="자원봉사안녕 Bold" pitchFamily="18" charset="-127"/>
              </a:rPr>
              <a:t>가지   활동</a:t>
            </a:r>
            <a:r>
              <a:rPr lang="en-US" altLang="ko-KR" sz="2000" spc="-150" dirty="0" smtClean="0">
                <a:solidFill>
                  <a:sysClr val="windowText" lastClr="000000"/>
                </a:solidFill>
                <a:latin typeface="자원봉사안녕 Bold" pitchFamily="18" charset="-127"/>
                <a:ea typeface="자원봉사안녕 Bold" pitchFamily="18" charset="-127"/>
              </a:rPr>
              <a:t>+ </a:t>
            </a:r>
            <a:r>
              <a:rPr lang="ko-KR" altLang="en-US" sz="2000" spc="-150" dirty="0" smtClean="0">
                <a:solidFill>
                  <a:sysClr val="windowText" lastClr="000000"/>
                </a:solidFill>
                <a:latin typeface="자원봉사안녕 Bold" pitchFamily="18" charset="-127"/>
                <a:ea typeface="자원봉사안녕 Bold" pitchFamily="18" charset="-127"/>
              </a:rPr>
              <a:t>추가   활동</a:t>
            </a:r>
            <a:r>
              <a:rPr lang="en-US" altLang="ko-KR" sz="2000" spc="-150" dirty="0" smtClean="0">
                <a:solidFill>
                  <a:sysClr val="windowText" lastClr="000000"/>
                </a:solidFill>
                <a:latin typeface="자원봉사안녕 Bold" pitchFamily="18" charset="-127"/>
                <a:ea typeface="자원봉사안녕 Bold" pitchFamily="18" charset="-127"/>
              </a:rPr>
              <a:t>)</a:t>
            </a:r>
            <a:r>
              <a:rPr lang="ko-KR" altLang="en-US" sz="2000" spc="-150" dirty="0" smtClean="0">
                <a:solidFill>
                  <a:sysClr val="windowText" lastClr="000000"/>
                </a:solidFill>
                <a:latin typeface="자원봉사안녕 Bold" pitchFamily="18" charset="-127"/>
                <a:ea typeface="자원봉사안녕 Bold" pitchFamily="18" charset="-127"/>
              </a:rPr>
              <a:t>  </a:t>
            </a:r>
            <a:endParaRPr lang="en-US" altLang="ko-KR" sz="2000" spc="-150" dirty="0" smtClean="0">
              <a:solidFill>
                <a:sysClr val="windowText" lastClr="000000"/>
              </a:solidFill>
              <a:latin typeface="메이플스토리" panose="02000300000000000000" pitchFamily="2" charset="-127"/>
              <a:ea typeface="자원봉사안녕 Bold" pitchFamily="18" charset="-127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2000" spc="-150" dirty="0" smtClean="0">
                <a:solidFill>
                  <a:sysClr val="windowText" lastClr="000000"/>
                </a:solidFill>
                <a:latin typeface="자원봉사안녕 Bold"/>
                <a:ea typeface="자원봉사안녕 Bold"/>
              </a:rPr>
              <a:t>&lt;</a:t>
            </a:r>
            <a:r>
              <a:rPr lang="ko-KR" altLang="en-US" sz="2000" spc="-150" dirty="0" smtClean="0">
                <a:solidFill>
                  <a:sysClr val="windowText" lastClr="000000"/>
                </a:solidFill>
                <a:latin typeface="자원봉사안녕 Bold"/>
                <a:ea typeface="자원봉사안녕 Bold"/>
              </a:rPr>
              <a:t>활동  전  </a:t>
            </a:r>
            <a:r>
              <a:rPr lang="ko-KR" altLang="en-US" sz="2000" spc="-150" dirty="0" smtClean="0">
                <a:solidFill>
                  <a:sysClr val="windowText" lastClr="000000"/>
                </a:solidFill>
                <a:latin typeface="메이플스토리" panose="02000300000000000000" pitchFamily="2" charset="-127"/>
                <a:ea typeface="자원봉사안녕 Bold" pitchFamily="18" charset="-127"/>
              </a:rPr>
              <a:t>포항시자원봉사센터  홈페이지  공지사항에 안내된  활동안내를  보고  활동하기 </a:t>
            </a:r>
            <a:r>
              <a:rPr lang="en-US" altLang="ko-KR" sz="2000" spc="-150" dirty="0" smtClean="0">
                <a:solidFill>
                  <a:sysClr val="windowText" lastClr="000000"/>
                </a:solidFill>
                <a:latin typeface="자원봉사안녕 Bold"/>
                <a:ea typeface="자원봉사안녕 Bold"/>
              </a:rPr>
              <a:t>&gt;</a:t>
            </a:r>
            <a:endParaRPr lang="en-US" altLang="ko-KR" sz="2000" spc="-150" dirty="0" smtClean="0">
              <a:solidFill>
                <a:sysClr val="windowText" lastClr="000000"/>
              </a:solidFill>
              <a:latin typeface="자원봉사안녕 Bold" pitchFamily="18" charset="-127"/>
              <a:ea typeface="자원봉사안녕 Bold" pitchFamily="18" charset="-127"/>
            </a:endParaRPr>
          </a:p>
        </p:txBody>
      </p:sp>
      <p:grpSp>
        <p:nvGrpSpPr>
          <p:cNvPr id="2" name="그룹 2">
            <a:extLst>
              <a:ext uri="{FF2B5EF4-FFF2-40B4-BE49-F238E27FC236}">
                <a16:creationId xmlns:a16="http://schemas.microsoft.com/office/drawing/2014/main" xmlns="" id="{EBE1CF86-676E-4DD1-9C2B-811D87F8C8CB}"/>
              </a:ext>
            </a:extLst>
          </p:cNvPr>
          <p:cNvGrpSpPr/>
          <p:nvPr/>
        </p:nvGrpSpPr>
        <p:grpSpPr>
          <a:xfrm>
            <a:off x="666712" y="2644347"/>
            <a:ext cx="10990092" cy="1356157"/>
            <a:chOff x="585958" y="4602956"/>
            <a:chExt cx="10990092" cy="914400"/>
          </a:xfrm>
        </p:grpSpPr>
        <p:sp>
          <p:nvSpPr>
            <p:cNvPr id="18" name="사각형: 둥근 모서리 17">
              <a:extLst>
                <a:ext uri="{FF2B5EF4-FFF2-40B4-BE49-F238E27FC236}">
                  <a16:creationId xmlns:a16="http://schemas.microsoft.com/office/drawing/2014/main" xmlns="" id="{BA1D07B0-0CE9-4614-B667-9F5166116F3A}"/>
                </a:ext>
              </a:extLst>
            </p:cNvPr>
            <p:cNvSpPr/>
            <p:nvPr/>
          </p:nvSpPr>
          <p:spPr>
            <a:xfrm>
              <a:off x="615950" y="4602956"/>
              <a:ext cx="10960100" cy="914400"/>
            </a:xfrm>
            <a:custGeom>
              <a:avLst/>
              <a:gdLst>
                <a:gd name="connsiteX0" fmla="*/ 0 w 10960100"/>
                <a:gd name="connsiteY0" fmla="*/ 53529 h 914400"/>
                <a:gd name="connsiteX1" fmla="*/ 53529 w 10960100"/>
                <a:gd name="connsiteY1" fmla="*/ 0 h 914400"/>
                <a:gd name="connsiteX2" fmla="*/ 948905 w 10960100"/>
                <a:gd name="connsiteY2" fmla="*/ 0 h 914400"/>
                <a:gd name="connsiteX3" fmla="*/ 1410159 w 10960100"/>
                <a:gd name="connsiteY3" fmla="*/ 0 h 914400"/>
                <a:gd name="connsiteX4" fmla="*/ 2088474 w 10960100"/>
                <a:gd name="connsiteY4" fmla="*/ 0 h 914400"/>
                <a:gd name="connsiteX5" fmla="*/ 2441198 w 10960100"/>
                <a:gd name="connsiteY5" fmla="*/ 0 h 914400"/>
                <a:gd name="connsiteX6" fmla="*/ 3336574 w 10960100"/>
                <a:gd name="connsiteY6" fmla="*/ 0 h 914400"/>
                <a:gd name="connsiteX7" fmla="*/ 4014889 w 10960100"/>
                <a:gd name="connsiteY7" fmla="*/ 0 h 914400"/>
                <a:gd name="connsiteX8" fmla="*/ 4910265 w 10960100"/>
                <a:gd name="connsiteY8" fmla="*/ 0 h 914400"/>
                <a:gd name="connsiteX9" fmla="*/ 5480050 w 10960100"/>
                <a:gd name="connsiteY9" fmla="*/ 0 h 914400"/>
                <a:gd name="connsiteX10" fmla="*/ 5941304 w 10960100"/>
                <a:gd name="connsiteY10" fmla="*/ 0 h 914400"/>
                <a:gd name="connsiteX11" fmla="*/ 6619619 w 10960100"/>
                <a:gd name="connsiteY11" fmla="*/ 0 h 914400"/>
                <a:gd name="connsiteX12" fmla="*/ 7406465 w 10960100"/>
                <a:gd name="connsiteY12" fmla="*/ 0 h 914400"/>
                <a:gd name="connsiteX13" fmla="*/ 8301841 w 10960100"/>
                <a:gd name="connsiteY13" fmla="*/ 0 h 914400"/>
                <a:gd name="connsiteX14" fmla="*/ 9088686 w 10960100"/>
                <a:gd name="connsiteY14" fmla="*/ 0 h 914400"/>
                <a:gd name="connsiteX15" fmla="*/ 9984062 w 10960100"/>
                <a:gd name="connsiteY15" fmla="*/ 0 h 914400"/>
                <a:gd name="connsiteX16" fmla="*/ 10906571 w 10960100"/>
                <a:gd name="connsiteY16" fmla="*/ 0 h 914400"/>
                <a:gd name="connsiteX17" fmla="*/ 10960100 w 10960100"/>
                <a:gd name="connsiteY17" fmla="*/ 53529 h 914400"/>
                <a:gd name="connsiteX18" fmla="*/ 10960100 w 10960100"/>
                <a:gd name="connsiteY18" fmla="*/ 473347 h 914400"/>
                <a:gd name="connsiteX19" fmla="*/ 10960100 w 10960100"/>
                <a:gd name="connsiteY19" fmla="*/ 860871 h 914400"/>
                <a:gd name="connsiteX20" fmla="*/ 10906571 w 10960100"/>
                <a:gd name="connsiteY20" fmla="*/ 914400 h 914400"/>
                <a:gd name="connsiteX21" fmla="*/ 10553847 w 10960100"/>
                <a:gd name="connsiteY21" fmla="*/ 914400 h 914400"/>
                <a:gd name="connsiteX22" fmla="*/ 9875532 w 10960100"/>
                <a:gd name="connsiteY22" fmla="*/ 914400 h 914400"/>
                <a:gd name="connsiteX23" fmla="*/ 9197217 w 10960100"/>
                <a:gd name="connsiteY23" fmla="*/ 914400 h 914400"/>
                <a:gd name="connsiteX24" fmla="*/ 8627432 w 10960100"/>
                <a:gd name="connsiteY24" fmla="*/ 914400 h 914400"/>
                <a:gd name="connsiteX25" fmla="*/ 7732056 w 10960100"/>
                <a:gd name="connsiteY25" fmla="*/ 914400 h 914400"/>
                <a:gd name="connsiteX26" fmla="*/ 7270802 w 10960100"/>
                <a:gd name="connsiteY26" fmla="*/ 914400 h 914400"/>
                <a:gd name="connsiteX27" fmla="*/ 6375426 w 10960100"/>
                <a:gd name="connsiteY27" fmla="*/ 914400 h 914400"/>
                <a:gd name="connsiteX28" fmla="*/ 5914172 w 10960100"/>
                <a:gd name="connsiteY28" fmla="*/ 914400 h 914400"/>
                <a:gd name="connsiteX29" fmla="*/ 5127326 w 10960100"/>
                <a:gd name="connsiteY29" fmla="*/ 914400 h 914400"/>
                <a:gd name="connsiteX30" fmla="*/ 4231950 w 10960100"/>
                <a:gd name="connsiteY30" fmla="*/ 914400 h 914400"/>
                <a:gd name="connsiteX31" fmla="*/ 3879226 w 10960100"/>
                <a:gd name="connsiteY31" fmla="*/ 914400 h 914400"/>
                <a:gd name="connsiteX32" fmla="*/ 2983850 w 10960100"/>
                <a:gd name="connsiteY32" fmla="*/ 914400 h 914400"/>
                <a:gd name="connsiteX33" fmla="*/ 2088474 w 10960100"/>
                <a:gd name="connsiteY33" fmla="*/ 914400 h 914400"/>
                <a:gd name="connsiteX34" fmla="*/ 1735751 w 10960100"/>
                <a:gd name="connsiteY34" fmla="*/ 914400 h 914400"/>
                <a:gd name="connsiteX35" fmla="*/ 1057435 w 10960100"/>
                <a:gd name="connsiteY35" fmla="*/ 914400 h 914400"/>
                <a:gd name="connsiteX36" fmla="*/ 53529 w 10960100"/>
                <a:gd name="connsiteY36" fmla="*/ 914400 h 914400"/>
                <a:gd name="connsiteX37" fmla="*/ 0 w 10960100"/>
                <a:gd name="connsiteY37" fmla="*/ 860871 h 914400"/>
                <a:gd name="connsiteX38" fmla="*/ 0 w 10960100"/>
                <a:gd name="connsiteY38" fmla="*/ 481420 h 914400"/>
                <a:gd name="connsiteX39" fmla="*/ 0 w 10960100"/>
                <a:gd name="connsiteY39" fmla="*/ 53529 h 914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10960100" h="914400" fill="none" extrusionOk="0">
                  <a:moveTo>
                    <a:pt x="0" y="53529"/>
                  </a:moveTo>
                  <a:cubicBezTo>
                    <a:pt x="-1551" y="22192"/>
                    <a:pt x="24805" y="-907"/>
                    <a:pt x="53529" y="0"/>
                  </a:cubicBezTo>
                  <a:cubicBezTo>
                    <a:pt x="258865" y="40309"/>
                    <a:pt x="651431" y="17542"/>
                    <a:pt x="948905" y="0"/>
                  </a:cubicBezTo>
                  <a:cubicBezTo>
                    <a:pt x="1246379" y="-17542"/>
                    <a:pt x="1308012" y="-163"/>
                    <a:pt x="1410159" y="0"/>
                  </a:cubicBezTo>
                  <a:cubicBezTo>
                    <a:pt x="1512306" y="163"/>
                    <a:pt x="1865573" y="20900"/>
                    <a:pt x="2088474" y="0"/>
                  </a:cubicBezTo>
                  <a:cubicBezTo>
                    <a:pt x="2311376" y="-20900"/>
                    <a:pt x="2362132" y="7573"/>
                    <a:pt x="2441198" y="0"/>
                  </a:cubicBezTo>
                  <a:cubicBezTo>
                    <a:pt x="2520264" y="-7573"/>
                    <a:pt x="3157186" y="-44364"/>
                    <a:pt x="3336574" y="0"/>
                  </a:cubicBezTo>
                  <a:cubicBezTo>
                    <a:pt x="3515962" y="44364"/>
                    <a:pt x="3812874" y="11580"/>
                    <a:pt x="4014889" y="0"/>
                  </a:cubicBezTo>
                  <a:cubicBezTo>
                    <a:pt x="4216905" y="-11580"/>
                    <a:pt x="4497631" y="-42034"/>
                    <a:pt x="4910265" y="0"/>
                  </a:cubicBezTo>
                  <a:cubicBezTo>
                    <a:pt x="5322899" y="42034"/>
                    <a:pt x="5342110" y="4914"/>
                    <a:pt x="5480050" y="0"/>
                  </a:cubicBezTo>
                  <a:cubicBezTo>
                    <a:pt x="5617990" y="-4914"/>
                    <a:pt x="5778071" y="8359"/>
                    <a:pt x="5941304" y="0"/>
                  </a:cubicBezTo>
                  <a:cubicBezTo>
                    <a:pt x="6104537" y="-8359"/>
                    <a:pt x="6479469" y="7242"/>
                    <a:pt x="6619619" y="0"/>
                  </a:cubicBezTo>
                  <a:cubicBezTo>
                    <a:pt x="6759769" y="-7242"/>
                    <a:pt x="7245157" y="-3651"/>
                    <a:pt x="7406465" y="0"/>
                  </a:cubicBezTo>
                  <a:cubicBezTo>
                    <a:pt x="7567773" y="3651"/>
                    <a:pt x="8104731" y="17216"/>
                    <a:pt x="8301841" y="0"/>
                  </a:cubicBezTo>
                  <a:cubicBezTo>
                    <a:pt x="8498951" y="-17216"/>
                    <a:pt x="8759823" y="19313"/>
                    <a:pt x="9088686" y="0"/>
                  </a:cubicBezTo>
                  <a:cubicBezTo>
                    <a:pt x="9417549" y="-19313"/>
                    <a:pt x="9770573" y="40646"/>
                    <a:pt x="9984062" y="0"/>
                  </a:cubicBezTo>
                  <a:cubicBezTo>
                    <a:pt x="10197551" y="-40646"/>
                    <a:pt x="10565696" y="-42341"/>
                    <a:pt x="10906571" y="0"/>
                  </a:cubicBezTo>
                  <a:cubicBezTo>
                    <a:pt x="10941223" y="-5270"/>
                    <a:pt x="10958528" y="29262"/>
                    <a:pt x="10960100" y="53529"/>
                  </a:cubicBezTo>
                  <a:cubicBezTo>
                    <a:pt x="10963974" y="221537"/>
                    <a:pt x="10950265" y="280614"/>
                    <a:pt x="10960100" y="473347"/>
                  </a:cubicBezTo>
                  <a:cubicBezTo>
                    <a:pt x="10969935" y="666080"/>
                    <a:pt x="10950156" y="783316"/>
                    <a:pt x="10960100" y="860871"/>
                  </a:cubicBezTo>
                  <a:cubicBezTo>
                    <a:pt x="10965804" y="891585"/>
                    <a:pt x="10928825" y="913520"/>
                    <a:pt x="10906571" y="914400"/>
                  </a:cubicBezTo>
                  <a:cubicBezTo>
                    <a:pt x="10797098" y="926683"/>
                    <a:pt x="10627486" y="913689"/>
                    <a:pt x="10553847" y="914400"/>
                  </a:cubicBezTo>
                  <a:cubicBezTo>
                    <a:pt x="10480208" y="915111"/>
                    <a:pt x="10059357" y="883861"/>
                    <a:pt x="9875532" y="914400"/>
                  </a:cubicBezTo>
                  <a:cubicBezTo>
                    <a:pt x="9691708" y="944939"/>
                    <a:pt x="9498441" y="902063"/>
                    <a:pt x="9197217" y="914400"/>
                  </a:cubicBezTo>
                  <a:cubicBezTo>
                    <a:pt x="8895993" y="926737"/>
                    <a:pt x="8778208" y="902091"/>
                    <a:pt x="8627432" y="914400"/>
                  </a:cubicBezTo>
                  <a:cubicBezTo>
                    <a:pt x="8476657" y="926709"/>
                    <a:pt x="7937669" y="950548"/>
                    <a:pt x="7732056" y="914400"/>
                  </a:cubicBezTo>
                  <a:cubicBezTo>
                    <a:pt x="7526443" y="878252"/>
                    <a:pt x="7430778" y="928195"/>
                    <a:pt x="7270802" y="914400"/>
                  </a:cubicBezTo>
                  <a:cubicBezTo>
                    <a:pt x="7110826" y="900605"/>
                    <a:pt x="6658211" y="931776"/>
                    <a:pt x="6375426" y="914400"/>
                  </a:cubicBezTo>
                  <a:cubicBezTo>
                    <a:pt x="6092641" y="897024"/>
                    <a:pt x="6027415" y="899597"/>
                    <a:pt x="5914172" y="914400"/>
                  </a:cubicBezTo>
                  <a:cubicBezTo>
                    <a:pt x="5800929" y="929203"/>
                    <a:pt x="5396639" y="941252"/>
                    <a:pt x="5127326" y="914400"/>
                  </a:cubicBezTo>
                  <a:cubicBezTo>
                    <a:pt x="4858013" y="887548"/>
                    <a:pt x="4426454" y="889949"/>
                    <a:pt x="4231950" y="914400"/>
                  </a:cubicBezTo>
                  <a:cubicBezTo>
                    <a:pt x="4037446" y="938851"/>
                    <a:pt x="3986371" y="912402"/>
                    <a:pt x="3879226" y="914400"/>
                  </a:cubicBezTo>
                  <a:cubicBezTo>
                    <a:pt x="3772081" y="916398"/>
                    <a:pt x="3328824" y="879502"/>
                    <a:pt x="2983850" y="914400"/>
                  </a:cubicBezTo>
                  <a:cubicBezTo>
                    <a:pt x="2638876" y="949298"/>
                    <a:pt x="2400976" y="952162"/>
                    <a:pt x="2088474" y="914400"/>
                  </a:cubicBezTo>
                  <a:cubicBezTo>
                    <a:pt x="1775972" y="876638"/>
                    <a:pt x="1807367" y="925623"/>
                    <a:pt x="1735751" y="914400"/>
                  </a:cubicBezTo>
                  <a:cubicBezTo>
                    <a:pt x="1664135" y="903177"/>
                    <a:pt x="1315897" y="890375"/>
                    <a:pt x="1057435" y="914400"/>
                  </a:cubicBezTo>
                  <a:cubicBezTo>
                    <a:pt x="798973" y="938425"/>
                    <a:pt x="474113" y="935650"/>
                    <a:pt x="53529" y="914400"/>
                  </a:cubicBezTo>
                  <a:cubicBezTo>
                    <a:pt x="23218" y="917799"/>
                    <a:pt x="1854" y="897244"/>
                    <a:pt x="0" y="860871"/>
                  </a:cubicBezTo>
                  <a:cubicBezTo>
                    <a:pt x="-17774" y="736710"/>
                    <a:pt x="-1864" y="575182"/>
                    <a:pt x="0" y="481420"/>
                  </a:cubicBezTo>
                  <a:cubicBezTo>
                    <a:pt x="1864" y="387658"/>
                    <a:pt x="-5798" y="247103"/>
                    <a:pt x="0" y="53529"/>
                  </a:cubicBezTo>
                  <a:close/>
                </a:path>
                <a:path w="10960100" h="914400" stroke="0" extrusionOk="0">
                  <a:moveTo>
                    <a:pt x="0" y="53529"/>
                  </a:moveTo>
                  <a:cubicBezTo>
                    <a:pt x="-1989" y="22739"/>
                    <a:pt x="20792" y="1191"/>
                    <a:pt x="53529" y="0"/>
                  </a:cubicBezTo>
                  <a:cubicBezTo>
                    <a:pt x="311027" y="28649"/>
                    <a:pt x="702178" y="8654"/>
                    <a:pt x="948905" y="0"/>
                  </a:cubicBezTo>
                  <a:cubicBezTo>
                    <a:pt x="1195632" y="-8654"/>
                    <a:pt x="1395329" y="-25322"/>
                    <a:pt x="1518690" y="0"/>
                  </a:cubicBezTo>
                  <a:cubicBezTo>
                    <a:pt x="1642052" y="25322"/>
                    <a:pt x="1784086" y="-11689"/>
                    <a:pt x="1979944" y="0"/>
                  </a:cubicBezTo>
                  <a:cubicBezTo>
                    <a:pt x="2175802" y="11689"/>
                    <a:pt x="2403120" y="32539"/>
                    <a:pt x="2766790" y="0"/>
                  </a:cubicBezTo>
                  <a:cubicBezTo>
                    <a:pt x="3130460" y="-32539"/>
                    <a:pt x="3153512" y="16619"/>
                    <a:pt x="3336574" y="0"/>
                  </a:cubicBezTo>
                  <a:cubicBezTo>
                    <a:pt x="3519636" y="-16619"/>
                    <a:pt x="3885183" y="22024"/>
                    <a:pt x="4231950" y="0"/>
                  </a:cubicBezTo>
                  <a:cubicBezTo>
                    <a:pt x="4578717" y="-22024"/>
                    <a:pt x="4517341" y="16786"/>
                    <a:pt x="4693204" y="0"/>
                  </a:cubicBezTo>
                  <a:cubicBezTo>
                    <a:pt x="4869067" y="-16786"/>
                    <a:pt x="5157808" y="8668"/>
                    <a:pt x="5588580" y="0"/>
                  </a:cubicBezTo>
                  <a:cubicBezTo>
                    <a:pt x="6019352" y="-8668"/>
                    <a:pt x="5766427" y="11362"/>
                    <a:pt x="5941304" y="0"/>
                  </a:cubicBezTo>
                  <a:cubicBezTo>
                    <a:pt x="6116181" y="-11362"/>
                    <a:pt x="6358501" y="2566"/>
                    <a:pt x="6619619" y="0"/>
                  </a:cubicBezTo>
                  <a:cubicBezTo>
                    <a:pt x="6880737" y="-2566"/>
                    <a:pt x="7159861" y="21216"/>
                    <a:pt x="7297935" y="0"/>
                  </a:cubicBezTo>
                  <a:cubicBezTo>
                    <a:pt x="7436009" y="-21216"/>
                    <a:pt x="7596819" y="-13609"/>
                    <a:pt x="7867719" y="0"/>
                  </a:cubicBezTo>
                  <a:cubicBezTo>
                    <a:pt x="8138619" y="13609"/>
                    <a:pt x="8372918" y="-24666"/>
                    <a:pt x="8763095" y="0"/>
                  </a:cubicBezTo>
                  <a:cubicBezTo>
                    <a:pt x="9153272" y="24666"/>
                    <a:pt x="9227122" y="-16608"/>
                    <a:pt x="9658471" y="0"/>
                  </a:cubicBezTo>
                  <a:cubicBezTo>
                    <a:pt x="10089820" y="16608"/>
                    <a:pt x="9892837" y="-14459"/>
                    <a:pt x="10119725" y="0"/>
                  </a:cubicBezTo>
                  <a:cubicBezTo>
                    <a:pt x="10346613" y="14459"/>
                    <a:pt x="10633222" y="-29609"/>
                    <a:pt x="10906571" y="0"/>
                  </a:cubicBezTo>
                  <a:cubicBezTo>
                    <a:pt x="10934718" y="-2887"/>
                    <a:pt x="10960453" y="19193"/>
                    <a:pt x="10960100" y="53529"/>
                  </a:cubicBezTo>
                  <a:cubicBezTo>
                    <a:pt x="10977853" y="144568"/>
                    <a:pt x="10978028" y="264634"/>
                    <a:pt x="10960100" y="465273"/>
                  </a:cubicBezTo>
                  <a:cubicBezTo>
                    <a:pt x="10942172" y="665912"/>
                    <a:pt x="10956715" y="680407"/>
                    <a:pt x="10960100" y="860871"/>
                  </a:cubicBezTo>
                  <a:cubicBezTo>
                    <a:pt x="10963127" y="888639"/>
                    <a:pt x="10934561" y="916897"/>
                    <a:pt x="10906571" y="914400"/>
                  </a:cubicBezTo>
                  <a:cubicBezTo>
                    <a:pt x="10735360" y="893361"/>
                    <a:pt x="10468992" y="905147"/>
                    <a:pt x="10336786" y="914400"/>
                  </a:cubicBezTo>
                  <a:cubicBezTo>
                    <a:pt x="10204580" y="923653"/>
                    <a:pt x="9939447" y="896487"/>
                    <a:pt x="9658471" y="914400"/>
                  </a:cubicBezTo>
                  <a:cubicBezTo>
                    <a:pt x="9377496" y="932313"/>
                    <a:pt x="9426886" y="922984"/>
                    <a:pt x="9305747" y="914400"/>
                  </a:cubicBezTo>
                  <a:cubicBezTo>
                    <a:pt x="9184608" y="905816"/>
                    <a:pt x="9026219" y="919700"/>
                    <a:pt x="8953023" y="914400"/>
                  </a:cubicBezTo>
                  <a:cubicBezTo>
                    <a:pt x="8879827" y="909100"/>
                    <a:pt x="8516299" y="905767"/>
                    <a:pt x="8274708" y="914400"/>
                  </a:cubicBezTo>
                  <a:cubicBezTo>
                    <a:pt x="8033117" y="923033"/>
                    <a:pt x="7919029" y="935603"/>
                    <a:pt x="7813454" y="914400"/>
                  </a:cubicBezTo>
                  <a:cubicBezTo>
                    <a:pt x="7707879" y="893197"/>
                    <a:pt x="7392860" y="887194"/>
                    <a:pt x="7026608" y="914400"/>
                  </a:cubicBezTo>
                  <a:cubicBezTo>
                    <a:pt x="6660356" y="941606"/>
                    <a:pt x="6755392" y="892364"/>
                    <a:pt x="6565354" y="914400"/>
                  </a:cubicBezTo>
                  <a:cubicBezTo>
                    <a:pt x="6375316" y="936436"/>
                    <a:pt x="6082012" y="922169"/>
                    <a:pt x="5778509" y="914400"/>
                  </a:cubicBezTo>
                  <a:cubicBezTo>
                    <a:pt x="5475007" y="906631"/>
                    <a:pt x="5581901" y="916868"/>
                    <a:pt x="5425785" y="914400"/>
                  </a:cubicBezTo>
                  <a:cubicBezTo>
                    <a:pt x="5269669" y="911932"/>
                    <a:pt x="5015828" y="921146"/>
                    <a:pt x="4638939" y="914400"/>
                  </a:cubicBezTo>
                  <a:cubicBezTo>
                    <a:pt x="4262050" y="907654"/>
                    <a:pt x="4280984" y="914100"/>
                    <a:pt x="4177685" y="914400"/>
                  </a:cubicBezTo>
                  <a:cubicBezTo>
                    <a:pt x="4074386" y="914700"/>
                    <a:pt x="3933458" y="921016"/>
                    <a:pt x="3824961" y="914400"/>
                  </a:cubicBezTo>
                  <a:cubicBezTo>
                    <a:pt x="3716464" y="907784"/>
                    <a:pt x="3572458" y="891771"/>
                    <a:pt x="3363707" y="914400"/>
                  </a:cubicBezTo>
                  <a:cubicBezTo>
                    <a:pt x="3154956" y="937029"/>
                    <a:pt x="2882876" y="911223"/>
                    <a:pt x="2576861" y="914400"/>
                  </a:cubicBezTo>
                  <a:cubicBezTo>
                    <a:pt x="2270846" y="917577"/>
                    <a:pt x="2270842" y="900085"/>
                    <a:pt x="2115607" y="914400"/>
                  </a:cubicBezTo>
                  <a:cubicBezTo>
                    <a:pt x="1960372" y="928715"/>
                    <a:pt x="1935511" y="928142"/>
                    <a:pt x="1762883" y="914400"/>
                  </a:cubicBezTo>
                  <a:cubicBezTo>
                    <a:pt x="1590255" y="900658"/>
                    <a:pt x="1477064" y="896624"/>
                    <a:pt x="1301629" y="914400"/>
                  </a:cubicBezTo>
                  <a:cubicBezTo>
                    <a:pt x="1126194" y="932176"/>
                    <a:pt x="984875" y="923084"/>
                    <a:pt x="731844" y="914400"/>
                  </a:cubicBezTo>
                  <a:cubicBezTo>
                    <a:pt x="478813" y="905716"/>
                    <a:pt x="191771" y="913298"/>
                    <a:pt x="53529" y="914400"/>
                  </a:cubicBezTo>
                  <a:cubicBezTo>
                    <a:pt x="21997" y="916355"/>
                    <a:pt x="1895" y="890859"/>
                    <a:pt x="0" y="860871"/>
                  </a:cubicBezTo>
                  <a:cubicBezTo>
                    <a:pt x="-20490" y="734711"/>
                    <a:pt x="17273" y="598488"/>
                    <a:pt x="0" y="441053"/>
                  </a:cubicBezTo>
                  <a:cubicBezTo>
                    <a:pt x="-17273" y="283618"/>
                    <a:pt x="-9620" y="193226"/>
                    <a:pt x="0" y="53529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 w="76200">
              <a:solidFill>
                <a:schemeClr val="tx1"/>
              </a:solidFill>
              <a:extLst>
                <a:ext uri="{C807C97D-BFC1-408E-A445-0C87EB9F89A2}">
                  <ask:lineSketchStyleProps xmlns:ask="http://schemas.microsoft.com/office/drawing/2018/sketchyshapes" xmlns="" sd="1219033472">
                    <a:prstGeom prst="roundRect">
                      <a:avLst>
                        <a:gd name="adj" fmla="val 5854"/>
                      </a:avLst>
                    </a:prstGeom>
                    <ask:type>
                      <ask:lineSketchFreehand/>
                    </ask:type>
                  </ask:lineSketchStyleProps>
                </a:ext>
              </a:extLst>
            </a:ln>
            <a:effectLst>
              <a:outerShdw dist="152400" dir="2700000" algn="tl" rotWithShape="0">
                <a:prstClr val="black">
                  <a:alpha val="4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+mn-cs"/>
              </a:endParaRPr>
            </a:p>
          </p:txBody>
        </p:sp>
        <p:sp>
          <p:nvSpPr>
            <p:cNvPr id="8" name="사각형: 둥근 모서리 7">
              <a:extLst>
                <a:ext uri="{FF2B5EF4-FFF2-40B4-BE49-F238E27FC236}">
                  <a16:creationId xmlns:a16="http://schemas.microsoft.com/office/drawing/2014/main" xmlns="" id="{FAECFB56-C945-47F2-A367-1EB4EB572069}"/>
                </a:ext>
              </a:extLst>
            </p:cNvPr>
            <p:cNvSpPr/>
            <p:nvPr/>
          </p:nvSpPr>
          <p:spPr>
            <a:xfrm>
              <a:off x="585958" y="4669975"/>
              <a:ext cx="10960100" cy="793585"/>
            </a:xfrm>
            <a:solidFill>
              <a:schemeClr val="accent4">
                <a:lumMod val="40000"/>
                <a:lumOff val="60000"/>
              </a:schemeClr>
            </a:solidFill>
            <a:ln w="76200">
              <a:solidFill>
                <a:schemeClr val="tx1"/>
              </a:solidFill>
            </a:ln>
            <a:effectLst>
              <a:outerShdw dist="152400" dir="2700000" algn="tl" rotWithShape="0">
                <a:prstClr val="black">
                  <a:alpha val="4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2000" spc="-150" dirty="0" smtClean="0">
                  <a:solidFill>
                    <a:sysClr val="windowText" lastClr="000000"/>
                  </a:solidFill>
                  <a:latin typeface="자원봉사안녕 Bold" pitchFamily="18" charset="-127"/>
                  <a:ea typeface="자원봉사안녕 Bold" pitchFamily="18" charset="-127"/>
                </a:rPr>
                <a:t>각  카드를  선택하면  실천해야  하는  </a:t>
              </a:r>
              <a:r>
                <a:rPr lang="en-US" altLang="ko-KR" sz="2000" spc="-150" dirty="0" smtClean="0">
                  <a:solidFill>
                    <a:sysClr val="windowText" lastClr="000000"/>
                  </a:solidFill>
                  <a:latin typeface="자원봉사안녕 Bold" pitchFamily="18" charset="-127"/>
                  <a:ea typeface="자원봉사안녕 Bold" pitchFamily="18" charset="-127"/>
                </a:rPr>
                <a:t>8</a:t>
              </a:r>
              <a:r>
                <a:rPr lang="ko-KR" altLang="en-US" sz="2000" spc="-150" dirty="0" smtClean="0">
                  <a:solidFill>
                    <a:sysClr val="windowText" lastClr="000000"/>
                  </a:solidFill>
                  <a:latin typeface="자원봉사안녕 Bold" pitchFamily="18" charset="-127"/>
                  <a:ea typeface="자원봉사안녕 Bold" pitchFamily="18" charset="-127"/>
                </a:rPr>
                <a:t>가지의  탄소중립  활동 내용이  나와요</a:t>
              </a:r>
              <a:r>
                <a:rPr lang="en-US" altLang="ko-KR" sz="2000" spc="-150" dirty="0" smtClean="0">
                  <a:solidFill>
                    <a:sysClr val="windowText" lastClr="000000"/>
                  </a:solidFill>
                  <a:latin typeface="자원봉사안녕 Bold" pitchFamily="18" charset="-127"/>
                  <a:ea typeface="자원봉사안녕 Bold" pitchFamily="18" charset="-127"/>
                </a:rPr>
                <a:t>! </a:t>
              </a:r>
            </a:p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ko-KR" sz="2000" spc="-150" dirty="0" smtClean="0">
                  <a:solidFill>
                    <a:sysClr val="windowText" lastClr="000000"/>
                  </a:solidFill>
                  <a:latin typeface="자원봉사안녕 Bold" pitchFamily="18" charset="-127"/>
                  <a:ea typeface="자원봉사안녕 Bold" pitchFamily="18" charset="-127"/>
                </a:rPr>
                <a:t>(6</a:t>
              </a:r>
              <a:r>
                <a:rPr lang="ko-KR" altLang="en-US" sz="2000" spc="-150" dirty="0" smtClean="0">
                  <a:solidFill>
                    <a:sysClr val="windowText" lastClr="000000"/>
                  </a:solidFill>
                  <a:latin typeface="자원봉사안녕 Bold" pitchFamily="18" charset="-127"/>
                  <a:ea typeface="자원봉사안녕 Bold" pitchFamily="18" charset="-127"/>
                </a:rPr>
                <a:t>일</a:t>
              </a:r>
              <a:r>
                <a:rPr lang="en-US" altLang="ko-KR" sz="2000" spc="-150" dirty="0" smtClean="0">
                  <a:solidFill>
                    <a:sysClr val="windowText" lastClr="000000"/>
                  </a:solidFill>
                  <a:latin typeface="자원봉사안녕 Bold" pitchFamily="18" charset="-127"/>
                  <a:ea typeface="자원봉사안녕 Bold" pitchFamily="18" charset="-127"/>
                </a:rPr>
                <a:t>  </a:t>
              </a:r>
              <a:r>
                <a:rPr lang="ko-KR" altLang="en-US" sz="2000" spc="-150" dirty="0" smtClean="0">
                  <a:solidFill>
                    <a:sysClr val="windowText" lastClr="000000"/>
                  </a:solidFill>
                  <a:latin typeface="자원봉사안녕 Bold" pitchFamily="18" charset="-127"/>
                  <a:ea typeface="자원봉사안녕 Bold" pitchFamily="18" charset="-127"/>
                </a:rPr>
                <a:t>동안   </a:t>
              </a:r>
              <a:r>
                <a:rPr lang="en-US" altLang="ko-KR" sz="2000" spc="-150" dirty="0" smtClean="0">
                  <a:solidFill>
                    <a:sysClr val="windowText" lastClr="000000"/>
                  </a:solidFill>
                  <a:latin typeface="자원봉사안녕 Bold" pitchFamily="18" charset="-127"/>
                  <a:ea typeface="자원봉사안녕 Bold" pitchFamily="18" charset="-127"/>
                </a:rPr>
                <a:t>1</a:t>
              </a:r>
              <a:r>
                <a:rPr lang="ko-KR" altLang="en-US" sz="2000" spc="-150" dirty="0" smtClean="0">
                  <a:solidFill>
                    <a:sysClr val="windowText" lastClr="000000"/>
                  </a:solidFill>
                  <a:latin typeface="자원봉사안녕 Bold" pitchFamily="18" charset="-127"/>
                  <a:ea typeface="자원봉사안녕 Bold" pitchFamily="18" charset="-127"/>
                </a:rPr>
                <a:t>일  </a:t>
              </a:r>
              <a:r>
                <a:rPr lang="en-US" altLang="ko-KR" sz="2000" spc="-150" dirty="0" smtClean="0">
                  <a:solidFill>
                    <a:sysClr val="windowText" lastClr="000000"/>
                  </a:solidFill>
                  <a:latin typeface="자원봉사안녕 Bold" pitchFamily="18" charset="-127"/>
                  <a:ea typeface="자원봉사안녕 Bold" pitchFamily="18" charset="-127"/>
                </a:rPr>
                <a:t>3</a:t>
              </a:r>
              <a:r>
                <a:rPr lang="ko-KR" altLang="en-US" sz="2000" spc="-150" dirty="0" smtClean="0">
                  <a:solidFill>
                    <a:sysClr val="windowText" lastClr="000000"/>
                  </a:solidFill>
                  <a:latin typeface="자원봉사안녕 Bold" pitchFamily="18" charset="-127"/>
                  <a:ea typeface="자원봉사안녕 Bold" pitchFamily="18" charset="-127"/>
                </a:rPr>
                <a:t>가지   총  </a:t>
              </a:r>
              <a:r>
                <a:rPr lang="en-US" altLang="ko-KR" sz="2000" spc="-150" dirty="0" smtClean="0">
                  <a:solidFill>
                    <a:sysClr val="windowText" lastClr="000000"/>
                  </a:solidFill>
                  <a:latin typeface="자원봉사안녕 Bold" pitchFamily="18" charset="-127"/>
                  <a:ea typeface="자원봉사안녕 Bold" pitchFamily="18" charset="-127"/>
                </a:rPr>
                <a:t>18</a:t>
              </a:r>
              <a:r>
                <a:rPr lang="ko-KR" altLang="en-US" sz="2000" spc="-150" dirty="0" smtClean="0">
                  <a:solidFill>
                    <a:sysClr val="windowText" lastClr="000000"/>
                  </a:solidFill>
                  <a:latin typeface="자원봉사안녕 Bold" pitchFamily="18" charset="-127"/>
                  <a:ea typeface="자원봉사안녕 Bold" pitchFamily="18" charset="-127"/>
                </a:rPr>
                <a:t>가지  활동  실천</a:t>
              </a:r>
              <a:r>
                <a:rPr lang="en-US" altLang="ko-KR" sz="2000" spc="-150" dirty="0" smtClean="0">
                  <a:solidFill>
                    <a:sysClr val="windowText" lastClr="000000"/>
                  </a:solidFill>
                  <a:latin typeface="자원봉사안녕 Bold" pitchFamily="18" charset="-127"/>
                  <a:ea typeface="자원봉사안녕 Bold" pitchFamily="18" charset="-127"/>
                </a:rPr>
                <a:t>) + </a:t>
              </a:r>
              <a:r>
                <a:rPr lang="ko-KR" altLang="en-US" sz="2000" spc="-150" dirty="0" smtClean="0">
                  <a:solidFill>
                    <a:sysClr val="windowText" lastClr="000000"/>
                  </a:solidFill>
                  <a:latin typeface="자원봉사안녕 Bold" pitchFamily="18" charset="-127"/>
                  <a:ea typeface="자원봉사안녕 Bold" pitchFamily="18" charset="-127"/>
                </a:rPr>
                <a:t>추가활동은 선택사항</a:t>
              </a:r>
              <a:endParaRPr lang="en-US" altLang="ko-KR" sz="2000" spc="-150" dirty="0" smtClean="0">
                <a:solidFill>
                  <a:sysClr val="windowText" lastClr="000000"/>
                </a:solidFill>
                <a:latin typeface="자원봉사안녕 Bold" pitchFamily="18" charset="-127"/>
                <a:ea typeface="자원봉사안녕 Bold" pitchFamily="18" charset="-127"/>
              </a:endParaRPr>
            </a:p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2000" spc="-150" dirty="0" err="1" smtClean="0">
                  <a:solidFill>
                    <a:sysClr val="windowText" lastClr="000000"/>
                  </a:solidFill>
                  <a:latin typeface="자원봉사안녕 Bold" pitchFamily="18" charset="-127"/>
                  <a:ea typeface="자원봉사안녕 Bold" pitchFamily="18" charset="-127"/>
                </a:rPr>
                <a:t>싳활동</a:t>
              </a:r>
              <a:r>
                <a:rPr lang="ko-KR" altLang="en-US" sz="2000" spc="-150" dirty="0" smtClean="0">
                  <a:solidFill>
                    <a:sysClr val="windowText" lastClr="000000"/>
                  </a:solidFill>
                  <a:latin typeface="자원봉사안녕 Bold" pitchFamily="18" charset="-127"/>
                  <a:ea typeface="자원봉사안녕 Bold" pitchFamily="18" charset="-127"/>
                </a:rPr>
                <a:t>  진행 시  타임 스탬프  </a:t>
              </a:r>
              <a:r>
                <a:rPr lang="ko-KR" altLang="en-US" sz="2000" spc="-150" dirty="0" err="1" smtClean="0">
                  <a:solidFill>
                    <a:sysClr val="windowText" lastClr="000000"/>
                  </a:solidFill>
                  <a:latin typeface="자원봉사안녕 Bold" pitchFamily="18" charset="-127"/>
                  <a:ea typeface="자원봉사안녕 Bold" pitchFamily="18" charset="-127"/>
                </a:rPr>
                <a:t>어플</a:t>
              </a:r>
              <a:r>
                <a:rPr lang="ko-KR" altLang="en-US" sz="2000" spc="-150" dirty="0" smtClean="0">
                  <a:solidFill>
                    <a:sysClr val="windowText" lastClr="000000"/>
                  </a:solidFill>
                  <a:latin typeface="자원봉사안녕 Bold" pitchFamily="18" charset="-127"/>
                  <a:ea typeface="자원봉사안녕 Bold" pitchFamily="18" charset="-127"/>
                </a:rPr>
                <a:t>  사용하여  활동 </a:t>
              </a:r>
              <a:r>
                <a:rPr lang="en-US" altLang="ko-KR" sz="2000" spc="-150" dirty="0" smtClean="0">
                  <a:solidFill>
                    <a:sysClr val="windowText" lastClr="000000"/>
                  </a:solidFill>
                  <a:latin typeface="자원봉사안녕 Bold" pitchFamily="18" charset="-127"/>
                  <a:ea typeface="자원봉사안녕 Bold" pitchFamily="18" charset="-127"/>
                </a:rPr>
                <a:t>(</a:t>
              </a:r>
              <a:r>
                <a:rPr lang="ko-KR" altLang="en-US" sz="2000" spc="-150" dirty="0" smtClean="0">
                  <a:solidFill>
                    <a:sysClr val="windowText" lastClr="000000"/>
                  </a:solidFill>
                  <a:latin typeface="자원봉사안녕 Bold" pitchFamily="18" charset="-127"/>
                  <a:ea typeface="자원봉사안녕 Bold" pitchFamily="18" charset="-127"/>
                </a:rPr>
                <a:t>전</a:t>
              </a:r>
              <a:r>
                <a:rPr lang="en-US" altLang="ko-KR" sz="2000" spc="-150" dirty="0" smtClean="0">
                  <a:solidFill>
                    <a:sysClr val="windowText" lastClr="000000"/>
                  </a:solidFill>
                  <a:latin typeface="자원봉사안녕 Bold" pitchFamily="18" charset="-127"/>
                  <a:ea typeface="자원봉사안녕 Bold" pitchFamily="18" charset="-127"/>
                </a:rPr>
                <a:t>, </a:t>
              </a:r>
              <a:r>
                <a:rPr lang="ko-KR" altLang="en-US" sz="2000" spc="-150" dirty="0" smtClean="0">
                  <a:solidFill>
                    <a:sysClr val="windowText" lastClr="000000"/>
                  </a:solidFill>
                  <a:latin typeface="자원봉사안녕 Bold" pitchFamily="18" charset="-127"/>
                  <a:ea typeface="자원봉사안녕 Bold" pitchFamily="18" charset="-127"/>
                </a:rPr>
                <a:t>후</a:t>
              </a:r>
              <a:r>
                <a:rPr lang="en-US" altLang="ko-KR" sz="2000" spc="-150" dirty="0" smtClean="0">
                  <a:solidFill>
                    <a:sysClr val="windowText" lastClr="000000"/>
                  </a:solidFill>
                  <a:latin typeface="자원봉사안녕 Bold" pitchFamily="18" charset="-127"/>
                  <a:ea typeface="자원봉사안녕 Bold" pitchFamily="18" charset="-127"/>
                </a:rPr>
                <a:t>)</a:t>
              </a:r>
              <a:r>
                <a:rPr lang="ko-KR" altLang="en-US" sz="2000" spc="-150" dirty="0" smtClean="0">
                  <a:solidFill>
                    <a:sysClr val="windowText" lastClr="000000"/>
                  </a:solidFill>
                  <a:latin typeface="자원봉사안녕 Bold" pitchFamily="18" charset="-127"/>
                  <a:ea typeface="자원봉사안녕 Bold" pitchFamily="18" charset="-127"/>
                </a:rPr>
                <a:t>  인증  사진  촬영</a:t>
              </a:r>
              <a:endParaRPr lang="en-US" altLang="ko-KR" sz="2000" spc="-150" dirty="0" smtClean="0">
                <a:solidFill>
                  <a:sysClr val="windowText" lastClr="000000"/>
                </a:solidFill>
                <a:latin typeface="자원봉사안녕 Bold" pitchFamily="18" charset="-127"/>
                <a:ea typeface="자원봉사안녕 Bold" pitchFamily="18" charset="-127"/>
              </a:endParaRPr>
            </a:p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ko-KR" sz="2000" spc="-150" dirty="0" smtClean="0">
                  <a:solidFill>
                    <a:sysClr val="windowText" lastClr="000000"/>
                  </a:solidFill>
                  <a:latin typeface="자원봉사안녕 Bold" pitchFamily="18" charset="-127"/>
                  <a:ea typeface="자원봉사안녕 Bold" pitchFamily="18" charset="-127"/>
                </a:rPr>
                <a:t>-</a:t>
              </a:r>
              <a:r>
                <a:rPr lang="ko-KR" altLang="en-US" sz="2000" spc="-150" dirty="0" smtClean="0">
                  <a:solidFill>
                    <a:sysClr val="windowText" lastClr="000000"/>
                  </a:solidFill>
                  <a:latin typeface="자원봉사안녕 Bold" pitchFamily="18" charset="-127"/>
                  <a:ea typeface="자원봉사안녕 Bold" pitchFamily="18" charset="-127"/>
                </a:rPr>
                <a:t>동일  날짜에  중복된  실천  활동은  인정하지  않음</a:t>
              </a:r>
              <a:r>
                <a:rPr lang="en-US" altLang="ko-KR" sz="2000" spc="-150" dirty="0" smtClean="0">
                  <a:solidFill>
                    <a:sysClr val="windowText" lastClr="000000"/>
                  </a:solidFill>
                  <a:latin typeface="자원봉사안녕 Bold" pitchFamily="18" charset="-127"/>
                  <a:ea typeface="자원봉사안녕 Bold" pitchFamily="18" charset="-127"/>
                </a:rPr>
                <a:t>-</a:t>
              </a:r>
              <a:endParaRPr lang="ko-KR" altLang="en-US" sz="2000" spc="-150" dirty="0">
                <a:solidFill>
                  <a:sysClr val="windowText" lastClr="000000"/>
                </a:solidFill>
                <a:latin typeface="자원봉사안녕 Bold" pitchFamily="18" charset="-127"/>
                <a:ea typeface="자원봉사안녕 Bold" pitchFamily="18" charset="-127"/>
              </a:endParaRPr>
            </a:p>
          </p:txBody>
        </p:sp>
      </p:grpSp>
      <p:grpSp>
        <p:nvGrpSpPr>
          <p:cNvPr id="3" name="그룹 21">
            <a:extLst>
              <a:ext uri="{FF2B5EF4-FFF2-40B4-BE49-F238E27FC236}">
                <a16:creationId xmlns:a16="http://schemas.microsoft.com/office/drawing/2014/main" xmlns="" id="{A71B4E98-4CEA-4872-8306-07E0CE0BB82A}"/>
              </a:ext>
            </a:extLst>
          </p:cNvPr>
          <p:cNvGrpSpPr/>
          <p:nvPr/>
        </p:nvGrpSpPr>
        <p:grpSpPr>
          <a:xfrm>
            <a:off x="666712" y="4143380"/>
            <a:ext cx="10990580" cy="1071570"/>
            <a:chOff x="615950" y="4616313"/>
            <a:chExt cx="10990580" cy="923906"/>
          </a:xfrm>
        </p:grpSpPr>
        <p:sp>
          <p:nvSpPr>
            <p:cNvPr id="23" name="사각형: 둥근 모서리 22">
              <a:extLst>
                <a:ext uri="{FF2B5EF4-FFF2-40B4-BE49-F238E27FC236}">
                  <a16:creationId xmlns:a16="http://schemas.microsoft.com/office/drawing/2014/main" xmlns="" id="{915B8CB6-3426-4171-A8F4-C28CE4FAC278}"/>
                </a:ext>
              </a:extLst>
            </p:cNvPr>
            <p:cNvSpPr/>
            <p:nvPr/>
          </p:nvSpPr>
          <p:spPr>
            <a:xfrm>
              <a:off x="646430" y="4616313"/>
              <a:ext cx="10960100" cy="914400"/>
            </a:xfrm>
            <a:custGeom>
              <a:avLst/>
              <a:gdLst>
                <a:gd name="connsiteX0" fmla="*/ 0 w 10960100"/>
                <a:gd name="connsiteY0" fmla="*/ 53529 h 914400"/>
                <a:gd name="connsiteX1" fmla="*/ 53529 w 10960100"/>
                <a:gd name="connsiteY1" fmla="*/ 0 h 914400"/>
                <a:gd name="connsiteX2" fmla="*/ 948905 w 10960100"/>
                <a:gd name="connsiteY2" fmla="*/ 0 h 914400"/>
                <a:gd name="connsiteX3" fmla="*/ 1410159 w 10960100"/>
                <a:gd name="connsiteY3" fmla="*/ 0 h 914400"/>
                <a:gd name="connsiteX4" fmla="*/ 2088474 w 10960100"/>
                <a:gd name="connsiteY4" fmla="*/ 0 h 914400"/>
                <a:gd name="connsiteX5" fmla="*/ 2441198 w 10960100"/>
                <a:gd name="connsiteY5" fmla="*/ 0 h 914400"/>
                <a:gd name="connsiteX6" fmla="*/ 3336574 w 10960100"/>
                <a:gd name="connsiteY6" fmla="*/ 0 h 914400"/>
                <a:gd name="connsiteX7" fmla="*/ 4014889 w 10960100"/>
                <a:gd name="connsiteY7" fmla="*/ 0 h 914400"/>
                <a:gd name="connsiteX8" fmla="*/ 4910265 w 10960100"/>
                <a:gd name="connsiteY8" fmla="*/ 0 h 914400"/>
                <a:gd name="connsiteX9" fmla="*/ 5480050 w 10960100"/>
                <a:gd name="connsiteY9" fmla="*/ 0 h 914400"/>
                <a:gd name="connsiteX10" fmla="*/ 5941304 w 10960100"/>
                <a:gd name="connsiteY10" fmla="*/ 0 h 914400"/>
                <a:gd name="connsiteX11" fmla="*/ 6619619 w 10960100"/>
                <a:gd name="connsiteY11" fmla="*/ 0 h 914400"/>
                <a:gd name="connsiteX12" fmla="*/ 7406465 w 10960100"/>
                <a:gd name="connsiteY12" fmla="*/ 0 h 914400"/>
                <a:gd name="connsiteX13" fmla="*/ 8301841 w 10960100"/>
                <a:gd name="connsiteY13" fmla="*/ 0 h 914400"/>
                <a:gd name="connsiteX14" fmla="*/ 9088686 w 10960100"/>
                <a:gd name="connsiteY14" fmla="*/ 0 h 914400"/>
                <a:gd name="connsiteX15" fmla="*/ 9984062 w 10960100"/>
                <a:gd name="connsiteY15" fmla="*/ 0 h 914400"/>
                <a:gd name="connsiteX16" fmla="*/ 10906571 w 10960100"/>
                <a:gd name="connsiteY16" fmla="*/ 0 h 914400"/>
                <a:gd name="connsiteX17" fmla="*/ 10960100 w 10960100"/>
                <a:gd name="connsiteY17" fmla="*/ 53529 h 914400"/>
                <a:gd name="connsiteX18" fmla="*/ 10960100 w 10960100"/>
                <a:gd name="connsiteY18" fmla="*/ 473347 h 914400"/>
                <a:gd name="connsiteX19" fmla="*/ 10960100 w 10960100"/>
                <a:gd name="connsiteY19" fmla="*/ 860871 h 914400"/>
                <a:gd name="connsiteX20" fmla="*/ 10906571 w 10960100"/>
                <a:gd name="connsiteY20" fmla="*/ 914400 h 914400"/>
                <a:gd name="connsiteX21" fmla="*/ 10553847 w 10960100"/>
                <a:gd name="connsiteY21" fmla="*/ 914400 h 914400"/>
                <a:gd name="connsiteX22" fmla="*/ 9875532 w 10960100"/>
                <a:gd name="connsiteY22" fmla="*/ 914400 h 914400"/>
                <a:gd name="connsiteX23" fmla="*/ 9197217 w 10960100"/>
                <a:gd name="connsiteY23" fmla="*/ 914400 h 914400"/>
                <a:gd name="connsiteX24" fmla="*/ 8627432 w 10960100"/>
                <a:gd name="connsiteY24" fmla="*/ 914400 h 914400"/>
                <a:gd name="connsiteX25" fmla="*/ 7732056 w 10960100"/>
                <a:gd name="connsiteY25" fmla="*/ 914400 h 914400"/>
                <a:gd name="connsiteX26" fmla="*/ 7270802 w 10960100"/>
                <a:gd name="connsiteY26" fmla="*/ 914400 h 914400"/>
                <a:gd name="connsiteX27" fmla="*/ 6375426 w 10960100"/>
                <a:gd name="connsiteY27" fmla="*/ 914400 h 914400"/>
                <a:gd name="connsiteX28" fmla="*/ 5914172 w 10960100"/>
                <a:gd name="connsiteY28" fmla="*/ 914400 h 914400"/>
                <a:gd name="connsiteX29" fmla="*/ 5127326 w 10960100"/>
                <a:gd name="connsiteY29" fmla="*/ 914400 h 914400"/>
                <a:gd name="connsiteX30" fmla="*/ 4231950 w 10960100"/>
                <a:gd name="connsiteY30" fmla="*/ 914400 h 914400"/>
                <a:gd name="connsiteX31" fmla="*/ 3879226 w 10960100"/>
                <a:gd name="connsiteY31" fmla="*/ 914400 h 914400"/>
                <a:gd name="connsiteX32" fmla="*/ 2983850 w 10960100"/>
                <a:gd name="connsiteY32" fmla="*/ 914400 h 914400"/>
                <a:gd name="connsiteX33" fmla="*/ 2088474 w 10960100"/>
                <a:gd name="connsiteY33" fmla="*/ 914400 h 914400"/>
                <a:gd name="connsiteX34" fmla="*/ 1735751 w 10960100"/>
                <a:gd name="connsiteY34" fmla="*/ 914400 h 914400"/>
                <a:gd name="connsiteX35" fmla="*/ 1057435 w 10960100"/>
                <a:gd name="connsiteY35" fmla="*/ 914400 h 914400"/>
                <a:gd name="connsiteX36" fmla="*/ 53529 w 10960100"/>
                <a:gd name="connsiteY36" fmla="*/ 914400 h 914400"/>
                <a:gd name="connsiteX37" fmla="*/ 0 w 10960100"/>
                <a:gd name="connsiteY37" fmla="*/ 860871 h 914400"/>
                <a:gd name="connsiteX38" fmla="*/ 0 w 10960100"/>
                <a:gd name="connsiteY38" fmla="*/ 481420 h 914400"/>
                <a:gd name="connsiteX39" fmla="*/ 0 w 10960100"/>
                <a:gd name="connsiteY39" fmla="*/ 53529 h 914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10960100" h="914400" fill="none" extrusionOk="0">
                  <a:moveTo>
                    <a:pt x="0" y="53529"/>
                  </a:moveTo>
                  <a:cubicBezTo>
                    <a:pt x="-1551" y="22192"/>
                    <a:pt x="24805" y="-907"/>
                    <a:pt x="53529" y="0"/>
                  </a:cubicBezTo>
                  <a:cubicBezTo>
                    <a:pt x="258865" y="40309"/>
                    <a:pt x="651431" y="17542"/>
                    <a:pt x="948905" y="0"/>
                  </a:cubicBezTo>
                  <a:cubicBezTo>
                    <a:pt x="1246379" y="-17542"/>
                    <a:pt x="1308012" y="-163"/>
                    <a:pt x="1410159" y="0"/>
                  </a:cubicBezTo>
                  <a:cubicBezTo>
                    <a:pt x="1512306" y="163"/>
                    <a:pt x="1865573" y="20900"/>
                    <a:pt x="2088474" y="0"/>
                  </a:cubicBezTo>
                  <a:cubicBezTo>
                    <a:pt x="2311376" y="-20900"/>
                    <a:pt x="2362132" y="7573"/>
                    <a:pt x="2441198" y="0"/>
                  </a:cubicBezTo>
                  <a:cubicBezTo>
                    <a:pt x="2520264" y="-7573"/>
                    <a:pt x="3157186" y="-44364"/>
                    <a:pt x="3336574" y="0"/>
                  </a:cubicBezTo>
                  <a:cubicBezTo>
                    <a:pt x="3515962" y="44364"/>
                    <a:pt x="3812874" y="11580"/>
                    <a:pt x="4014889" y="0"/>
                  </a:cubicBezTo>
                  <a:cubicBezTo>
                    <a:pt x="4216905" y="-11580"/>
                    <a:pt x="4497631" y="-42034"/>
                    <a:pt x="4910265" y="0"/>
                  </a:cubicBezTo>
                  <a:cubicBezTo>
                    <a:pt x="5322899" y="42034"/>
                    <a:pt x="5342110" y="4914"/>
                    <a:pt x="5480050" y="0"/>
                  </a:cubicBezTo>
                  <a:cubicBezTo>
                    <a:pt x="5617990" y="-4914"/>
                    <a:pt x="5778071" y="8359"/>
                    <a:pt x="5941304" y="0"/>
                  </a:cubicBezTo>
                  <a:cubicBezTo>
                    <a:pt x="6104537" y="-8359"/>
                    <a:pt x="6479469" y="7242"/>
                    <a:pt x="6619619" y="0"/>
                  </a:cubicBezTo>
                  <a:cubicBezTo>
                    <a:pt x="6759769" y="-7242"/>
                    <a:pt x="7245157" y="-3651"/>
                    <a:pt x="7406465" y="0"/>
                  </a:cubicBezTo>
                  <a:cubicBezTo>
                    <a:pt x="7567773" y="3651"/>
                    <a:pt x="8104731" y="17216"/>
                    <a:pt x="8301841" y="0"/>
                  </a:cubicBezTo>
                  <a:cubicBezTo>
                    <a:pt x="8498951" y="-17216"/>
                    <a:pt x="8759823" y="19313"/>
                    <a:pt x="9088686" y="0"/>
                  </a:cubicBezTo>
                  <a:cubicBezTo>
                    <a:pt x="9417549" y="-19313"/>
                    <a:pt x="9770573" y="40646"/>
                    <a:pt x="9984062" y="0"/>
                  </a:cubicBezTo>
                  <a:cubicBezTo>
                    <a:pt x="10197551" y="-40646"/>
                    <a:pt x="10565696" y="-42341"/>
                    <a:pt x="10906571" y="0"/>
                  </a:cubicBezTo>
                  <a:cubicBezTo>
                    <a:pt x="10941223" y="-5270"/>
                    <a:pt x="10958528" y="29262"/>
                    <a:pt x="10960100" y="53529"/>
                  </a:cubicBezTo>
                  <a:cubicBezTo>
                    <a:pt x="10963974" y="221537"/>
                    <a:pt x="10950265" y="280614"/>
                    <a:pt x="10960100" y="473347"/>
                  </a:cubicBezTo>
                  <a:cubicBezTo>
                    <a:pt x="10969935" y="666080"/>
                    <a:pt x="10950156" y="783316"/>
                    <a:pt x="10960100" y="860871"/>
                  </a:cubicBezTo>
                  <a:cubicBezTo>
                    <a:pt x="10965804" y="891585"/>
                    <a:pt x="10928825" y="913520"/>
                    <a:pt x="10906571" y="914400"/>
                  </a:cubicBezTo>
                  <a:cubicBezTo>
                    <a:pt x="10797098" y="926683"/>
                    <a:pt x="10627486" y="913689"/>
                    <a:pt x="10553847" y="914400"/>
                  </a:cubicBezTo>
                  <a:cubicBezTo>
                    <a:pt x="10480208" y="915111"/>
                    <a:pt x="10059357" y="883861"/>
                    <a:pt x="9875532" y="914400"/>
                  </a:cubicBezTo>
                  <a:cubicBezTo>
                    <a:pt x="9691708" y="944939"/>
                    <a:pt x="9498441" y="902063"/>
                    <a:pt x="9197217" y="914400"/>
                  </a:cubicBezTo>
                  <a:cubicBezTo>
                    <a:pt x="8895993" y="926737"/>
                    <a:pt x="8778208" y="902091"/>
                    <a:pt x="8627432" y="914400"/>
                  </a:cubicBezTo>
                  <a:cubicBezTo>
                    <a:pt x="8476657" y="926709"/>
                    <a:pt x="7937669" y="950548"/>
                    <a:pt x="7732056" y="914400"/>
                  </a:cubicBezTo>
                  <a:cubicBezTo>
                    <a:pt x="7526443" y="878252"/>
                    <a:pt x="7430778" y="928195"/>
                    <a:pt x="7270802" y="914400"/>
                  </a:cubicBezTo>
                  <a:cubicBezTo>
                    <a:pt x="7110826" y="900605"/>
                    <a:pt x="6658211" y="931776"/>
                    <a:pt x="6375426" y="914400"/>
                  </a:cubicBezTo>
                  <a:cubicBezTo>
                    <a:pt x="6092641" y="897024"/>
                    <a:pt x="6027415" y="899597"/>
                    <a:pt x="5914172" y="914400"/>
                  </a:cubicBezTo>
                  <a:cubicBezTo>
                    <a:pt x="5800929" y="929203"/>
                    <a:pt x="5396639" y="941252"/>
                    <a:pt x="5127326" y="914400"/>
                  </a:cubicBezTo>
                  <a:cubicBezTo>
                    <a:pt x="4858013" y="887548"/>
                    <a:pt x="4426454" y="889949"/>
                    <a:pt x="4231950" y="914400"/>
                  </a:cubicBezTo>
                  <a:cubicBezTo>
                    <a:pt x="4037446" y="938851"/>
                    <a:pt x="3986371" y="912402"/>
                    <a:pt x="3879226" y="914400"/>
                  </a:cubicBezTo>
                  <a:cubicBezTo>
                    <a:pt x="3772081" y="916398"/>
                    <a:pt x="3328824" y="879502"/>
                    <a:pt x="2983850" y="914400"/>
                  </a:cubicBezTo>
                  <a:cubicBezTo>
                    <a:pt x="2638876" y="949298"/>
                    <a:pt x="2400976" y="952162"/>
                    <a:pt x="2088474" y="914400"/>
                  </a:cubicBezTo>
                  <a:cubicBezTo>
                    <a:pt x="1775972" y="876638"/>
                    <a:pt x="1807367" y="925623"/>
                    <a:pt x="1735751" y="914400"/>
                  </a:cubicBezTo>
                  <a:cubicBezTo>
                    <a:pt x="1664135" y="903177"/>
                    <a:pt x="1315897" y="890375"/>
                    <a:pt x="1057435" y="914400"/>
                  </a:cubicBezTo>
                  <a:cubicBezTo>
                    <a:pt x="798973" y="938425"/>
                    <a:pt x="474113" y="935650"/>
                    <a:pt x="53529" y="914400"/>
                  </a:cubicBezTo>
                  <a:cubicBezTo>
                    <a:pt x="23218" y="917799"/>
                    <a:pt x="1854" y="897244"/>
                    <a:pt x="0" y="860871"/>
                  </a:cubicBezTo>
                  <a:cubicBezTo>
                    <a:pt x="-17774" y="736710"/>
                    <a:pt x="-1864" y="575182"/>
                    <a:pt x="0" y="481420"/>
                  </a:cubicBezTo>
                  <a:cubicBezTo>
                    <a:pt x="1864" y="387658"/>
                    <a:pt x="-5798" y="247103"/>
                    <a:pt x="0" y="53529"/>
                  </a:cubicBezTo>
                  <a:close/>
                </a:path>
                <a:path w="10960100" h="914400" stroke="0" extrusionOk="0">
                  <a:moveTo>
                    <a:pt x="0" y="53529"/>
                  </a:moveTo>
                  <a:cubicBezTo>
                    <a:pt x="-1989" y="22739"/>
                    <a:pt x="20792" y="1191"/>
                    <a:pt x="53529" y="0"/>
                  </a:cubicBezTo>
                  <a:cubicBezTo>
                    <a:pt x="311027" y="28649"/>
                    <a:pt x="702178" y="8654"/>
                    <a:pt x="948905" y="0"/>
                  </a:cubicBezTo>
                  <a:cubicBezTo>
                    <a:pt x="1195632" y="-8654"/>
                    <a:pt x="1395329" y="-25322"/>
                    <a:pt x="1518690" y="0"/>
                  </a:cubicBezTo>
                  <a:cubicBezTo>
                    <a:pt x="1642052" y="25322"/>
                    <a:pt x="1784086" y="-11689"/>
                    <a:pt x="1979944" y="0"/>
                  </a:cubicBezTo>
                  <a:cubicBezTo>
                    <a:pt x="2175802" y="11689"/>
                    <a:pt x="2403120" y="32539"/>
                    <a:pt x="2766790" y="0"/>
                  </a:cubicBezTo>
                  <a:cubicBezTo>
                    <a:pt x="3130460" y="-32539"/>
                    <a:pt x="3153512" y="16619"/>
                    <a:pt x="3336574" y="0"/>
                  </a:cubicBezTo>
                  <a:cubicBezTo>
                    <a:pt x="3519636" y="-16619"/>
                    <a:pt x="3885183" y="22024"/>
                    <a:pt x="4231950" y="0"/>
                  </a:cubicBezTo>
                  <a:cubicBezTo>
                    <a:pt x="4578717" y="-22024"/>
                    <a:pt x="4517341" y="16786"/>
                    <a:pt x="4693204" y="0"/>
                  </a:cubicBezTo>
                  <a:cubicBezTo>
                    <a:pt x="4869067" y="-16786"/>
                    <a:pt x="5157808" y="8668"/>
                    <a:pt x="5588580" y="0"/>
                  </a:cubicBezTo>
                  <a:cubicBezTo>
                    <a:pt x="6019352" y="-8668"/>
                    <a:pt x="5766427" y="11362"/>
                    <a:pt x="5941304" y="0"/>
                  </a:cubicBezTo>
                  <a:cubicBezTo>
                    <a:pt x="6116181" y="-11362"/>
                    <a:pt x="6358501" y="2566"/>
                    <a:pt x="6619619" y="0"/>
                  </a:cubicBezTo>
                  <a:cubicBezTo>
                    <a:pt x="6880737" y="-2566"/>
                    <a:pt x="7159861" y="21216"/>
                    <a:pt x="7297935" y="0"/>
                  </a:cubicBezTo>
                  <a:cubicBezTo>
                    <a:pt x="7436009" y="-21216"/>
                    <a:pt x="7596819" y="-13609"/>
                    <a:pt x="7867719" y="0"/>
                  </a:cubicBezTo>
                  <a:cubicBezTo>
                    <a:pt x="8138619" y="13609"/>
                    <a:pt x="8372918" y="-24666"/>
                    <a:pt x="8763095" y="0"/>
                  </a:cubicBezTo>
                  <a:cubicBezTo>
                    <a:pt x="9153272" y="24666"/>
                    <a:pt x="9227122" y="-16608"/>
                    <a:pt x="9658471" y="0"/>
                  </a:cubicBezTo>
                  <a:cubicBezTo>
                    <a:pt x="10089820" y="16608"/>
                    <a:pt x="9892837" y="-14459"/>
                    <a:pt x="10119725" y="0"/>
                  </a:cubicBezTo>
                  <a:cubicBezTo>
                    <a:pt x="10346613" y="14459"/>
                    <a:pt x="10633222" y="-29609"/>
                    <a:pt x="10906571" y="0"/>
                  </a:cubicBezTo>
                  <a:cubicBezTo>
                    <a:pt x="10934718" y="-2887"/>
                    <a:pt x="10960453" y="19193"/>
                    <a:pt x="10960100" y="53529"/>
                  </a:cubicBezTo>
                  <a:cubicBezTo>
                    <a:pt x="10977853" y="144568"/>
                    <a:pt x="10978028" y="264634"/>
                    <a:pt x="10960100" y="465273"/>
                  </a:cubicBezTo>
                  <a:cubicBezTo>
                    <a:pt x="10942172" y="665912"/>
                    <a:pt x="10956715" y="680407"/>
                    <a:pt x="10960100" y="860871"/>
                  </a:cubicBezTo>
                  <a:cubicBezTo>
                    <a:pt x="10963127" y="888639"/>
                    <a:pt x="10934561" y="916897"/>
                    <a:pt x="10906571" y="914400"/>
                  </a:cubicBezTo>
                  <a:cubicBezTo>
                    <a:pt x="10735360" y="893361"/>
                    <a:pt x="10468992" y="905147"/>
                    <a:pt x="10336786" y="914400"/>
                  </a:cubicBezTo>
                  <a:cubicBezTo>
                    <a:pt x="10204580" y="923653"/>
                    <a:pt x="9939447" y="896487"/>
                    <a:pt x="9658471" y="914400"/>
                  </a:cubicBezTo>
                  <a:cubicBezTo>
                    <a:pt x="9377496" y="932313"/>
                    <a:pt x="9426886" y="922984"/>
                    <a:pt x="9305747" y="914400"/>
                  </a:cubicBezTo>
                  <a:cubicBezTo>
                    <a:pt x="9184608" y="905816"/>
                    <a:pt x="9026219" y="919700"/>
                    <a:pt x="8953023" y="914400"/>
                  </a:cubicBezTo>
                  <a:cubicBezTo>
                    <a:pt x="8879827" y="909100"/>
                    <a:pt x="8516299" y="905767"/>
                    <a:pt x="8274708" y="914400"/>
                  </a:cubicBezTo>
                  <a:cubicBezTo>
                    <a:pt x="8033117" y="923033"/>
                    <a:pt x="7919029" y="935603"/>
                    <a:pt x="7813454" y="914400"/>
                  </a:cubicBezTo>
                  <a:cubicBezTo>
                    <a:pt x="7707879" y="893197"/>
                    <a:pt x="7392860" y="887194"/>
                    <a:pt x="7026608" y="914400"/>
                  </a:cubicBezTo>
                  <a:cubicBezTo>
                    <a:pt x="6660356" y="941606"/>
                    <a:pt x="6755392" y="892364"/>
                    <a:pt x="6565354" y="914400"/>
                  </a:cubicBezTo>
                  <a:cubicBezTo>
                    <a:pt x="6375316" y="936436"/>
                    <a:pt x="6082012" y="922169"/>
                    <a:pt x="5778509" y="914400"/>
                  </a:cubicBezTo>
                  <a:cubicBezTo>
                    <a:pt x="5475007" y="906631"/>
                    <a:pt x="5581901" y="916868"/>
                    <a:pt x="5425785" y="914400"/>
                  </a:cubicBezTo>
                  <a:cubicBezTo>
                    <a:pt x="5269669" y="911932"/>
                    <a:pt x="5015828" y="921146"/>
                    <a:pt x="4638939" y="914400"/>
                  </a:cubicBezTo>
                  <a:cubicBezTo>
                    <a:pt x="4262050" y="907654"/>
                    <a:pt x="4280984" y="914100"/>
                    <a:pt x="4177685" y="914400"/>
                  </a:cubicBezTo>
                  <a:cubicBezTo>
                    <a:pt x="4074386" y="914700"/>
                    <a:pt x="3933458" y="921016"/>
                    <a:pt x="3824961" y="914400"/>
                  </a:cubicBezTo>
                  <a:cubicBezTo>
                    <a:pt x="3716464" y="907784"/>
                    <a:pt x="3572458" y="891771"/>
                    <a:pt x="3363707" y="914400"/>
                  </a:cubicBezTo>
                  <a:cubicBezTo>
                    <a:pt x="3154956" y="937029"/>
                    <a:pt x="2882876" y="911223"/>
                    <a:pt x="2576861" y="914400"/>
                  </a:cubicBezTo>
                  <a:cubicBezTo>
                    <a:pt x="2270846" y="917577"/>
                    <a:pt x="2270842" y="900085"/>
                    <a:pt x="2115607" y="914400"/>
                  </a:cubicBezTo>
                  <a:cubicBezTo>
                    <a:pt x="1960372" y="928715"/>
                    <a:pt x="1935511" y="928142"/>
                    <a:pt x="1762883" y="914400"/>
                  </a:cubicBezTo>
                  <a:cubicBezTo>
                    <a:pt x="1590255" y="900658"/>
                    <a:pt x="1477064" y="896624"/>
                    <a:pt x="1301629" y="914400"/>
                  </a:cubicBezTo>
                  <a:cubicBezTo>
                    <a:pt x="1126194" y="932176"/>
                    <a:pt x="984875" y="923084"/>
                    <a:pt x="731844" y="914400"/>
                  </a:cubicBezTo>
                  <a:cubicBezTo>
                    <a:pt x="478813" y="905716"/>
                    <a:pt x="191771" y="913298"/>
                    <a:pt x="53529" y="914400"/>
                  </a:cubicBezTo>
                  <a:cubicBezTo>
                    <a:pt x="21997" y="916355"/>
                    <a:pt x="1895" y="890859"/>
                    <a:pt x="0" y="860871"/>
                  </a:cubicBezTo>
                  <a:cubicBezTo>
                    <a:pt x="-20490" y="734711"/>
                    <a:pt x="17273" y="598488"/>
                    <a:pt x="0" y="441053"/>
                  </a:cubicBezTo>
                  <a:cubicBezTo>
                    <a:pt x="-17273" y="283618"/>
                    <a:pt x="-9620" y="193226"/>
                    <a:pt x="0" y="53529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 w="76200">
              <a:solidFill>
                <a:schemeClr val="tx1"/>
              </a:solidFill>
              <a:extLst>
                <a:ext uri="{C807C97D-BFC1-408E-A445-0C87EB9F89A2}">
                  <ask:lineSketchStyleProps xmlns:ask="http://schemas.microsoft.com/office/drawing/2018/sketchyshapes" xmlns="" sd="1219033472">
                    <a:prstGeom prst="roundRect">
                      <a:avLst>
                        <a:gd name="adj" fmla="val 5854"/>
                      </a:avLst>
                    </a:prstGeom>
                    <ask:type>
                      <ask:lineSketchFreehand/>
                    </ask:type>
                  </ask:lineSketchStyleProps>
                </a:ext>
              </a:extLst>
            </a:ln>
            <a:effectLst>
              <a:outerShdw dist="152400" dir="2700000" algn="tl" rotWithShape="0">
                <a:prstClr val="black">
                  <a:alpha val="4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+mn-cs"/>
              </a:endParaRPr>
            </a:p>
          </p:txBody>
        </p:sp>
        <p:sp>
          <p:nvSpPr>
            <p:cNvPr id="24" name="사각형: 둥근 모서리 7">
              <a:extLst>
                <a:ext uri="{FF2B5EF4-FFF2-40B4-BE49-F238E27FC236}">
                  <a16:creationId xmlns:a16="http://schemas.microsoft.com/office/drawing/2014/main" xmlns="" id="{8623D3B6-C6A2-430C-9E13-70B8378C4037}"/>
                </a:ext>
              </a:extLst>
            </p:cNvPr>
            <p:cNvSpPr/>
            <p:nvPr/>
          </p:nvSpPr>
          <p:spPr>
            <a:xfrm>
              <a:off x="615950" y="4625819"/>
              <a:ext cx="10960100" cy="914400"/>
            </a:xfrm>
            <a:solidFill>
              <a:schemeClr val="accent4">
                <a:lumMod val="40000"/>
                <a:lumOff val="60000"/>
              </a:schemeClr>
            </a:solidFill>
            <a:ln w="76200">
              <a:solidFill>
                <a:schemeClr val="tx1"/>
              </a:solidFill>
            </a:ln>
            <a:effectLst>
              <a:outerShdw dist="152400" dir="2700000" algn="tl" rotWithShape="0">
                <a:prstClr val="black">
                  <a:alpha val="4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lang="en-US" altLang="ko-KR" sz="2800" b="1" spc="-150" dirty="0" smtClean="0">
                <a:solidFill>
                  <a:sysClr val="windowText" lastClr="000000"/>
                </a:solidFill>
                <a:latin typeface="자원봉사안녕 Bold" pitchFamily="18" charset="-127"/>
                <a:ea typeface="자원봉사안녕 Bold" pitchFamily="18" charset="-127"/>
              </a:endParaRPr>
            </a:p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2400" spc="-150" dirty="0" smtClean="0">
                  <a:solidFill>
                    <a:sysClr val="windowText" lastClr="000000"/>
                  </a:solidFill>
                  <a:latin typeface="자원봉사안녕 Bold" pitchFamily="18" charset="-127"/>
                  <a:ea typeface="자원봉사안녕 Bold" pitchFamily="18" charset="-127"/>
                </a:rPr>
                <a:t>활동  완료  후 자신의  </a:t>
              </a:r>
              <a:r>
                <a:rPr lang="en-US" altLang="ko-KR" sz="2400" spc="-150" dirty="0" smtClean="0">
                  <a:solidFill>
                    <a:sysClr val="windowText" lastClr="000000"/>
                  </a:solidFill>
                  <a:latin typeface="자원봉사안녕 Bold" pitchFamily="18" charset="-127"/>
                  <a:ea typeface="자원봉사안녕 Bold" pitchFamily="18" charset="-127"/>
                </a:rPr>
                <a:t>SNS</a:t>
              </a:r>
              <a:r>
                <a:rPr lang="ko-KR" altLang="en-US" sz="2400" spc="-150" dirty="0" smtClean="0">
                  <a:solidFill>
                    <a:sysClr val="windowText" lastClr="000000"/>
                  </a:solidFill>
                  <a:latin typeface="자원봉사안녕 Bold" pitchFamily="18" charset="-127"/>
                  <a:ea typeface="자원봉사안녕 Bold" pitchFamily="18" charset="-127"/>
                </a:rPr>
                <a:t>에  활동 인증 사진과  해시태그를  작성하여  공유</a:t>
              </a:r>
              <a:r>
                <a:rPr lang="ko-KR" altLang="en-US" sz="2800" spc="-150" dirty="0" smtClean="0">
                  <a:solidFill>
                    <a:sysClr val="windowText" lastClr="000000"/>
                  </a:solidFill>
                  <a:latin typeface="자원봉사안녕 Bold" pitchFamily="18" charset="-127"/>
                  <a:ea typeface="자원봉사안녕 Bold" pitchFamily="18" charset="-127"/>
                </a:rPr>
                <a:t> </a:t>
              </a:r>
              <a:endParaRPr lang="en-US" altLang="ko-KR" sz="2800" spc="-150" dirty="0" smtClean="0">
                <a:solidFill>
                  <a:sysClr val="windowText" lastClr="000000"/>
                </a:solidFill>
                <a:latin typeface="자원봉사안녕 Bold" pitchFamily="18" charset="-127"/>
                <a:ea typeface="자원봉사안녕 Bold" pitchFamily="18" charset="-127"/>
              </a:endParaRPr>
            </a:p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pc="-150" dirty="0" smtClean="0">
                  <a:solidFill>
                    <a:sysClr val="windowText" lastClr="000000"/>
                  </a:solidFill>
                  <a:latin typeface="자원봉사안녕 Bold" pitchFamily="18" charset="-127"/>
                  <a:ea typeface="자원봉사안녕 Bold" pitchFamily="18" charset="-127"/>
                </a:rPr>
                <a:t>해시태그 </a:t>
              </a:r>
              <a:r>
                <a:rPr lang="en-US" altLang="ko-KR" spc="-150" dirty="0" smtClean="0">
                  <a:solidFill>
                    <a:sysClr val="windowText" lastClr="000000"/>
                  </a:solidFill>
                  <a:latin typeface="자원봉사안녕 Bold" pitchFamily="18" charset="-127"/>
                  <a:ea typeface="자원봉사안녕 Bold" pitchFamily="18" charset="-127"/>
                </a:rPr>
                <a:t>: #</a:t>
              </a:r>
              <a:r>
                <a:rPr lang="ko-KR" altLang="en-US" spc="-150" dirty="0" smtClean="0">
                  <a:solidFill>
                    <a:sysClr val="windowText" lastClr="000000"/>
                  </a:solidFill>
                  <a:latin typeface="자원봉사안녕 Bold" pitchFamily="18" charset="-127"/>
                  <a:ea typeface="자원봉사안녕 Bold" pitchFamily="18" charset="-127"/>
                </a:rPr>
                <a:t>포항시자원봉사센터</a:t>
              </a:r>
              <a:r>
                <a:rPr lang="en-US" altLang="ko-KR" spc="-150" dirty="0" smtClean="0">
                  <a:solidFill>
                    <a:sysClr val="windowText" lastClr="000000"/>
                  </a:solidFill>
                  <a:latin typeface="자원봉사안녕 Bold" pitchFamily="18" charset="-127"/>
                  <a:ea typeface="자원봉사안녕 Bold" pitchFamily="18" charset="-127"/>
                </a:rPr>
                <a:t>,</a:t>
              </a:r>
              <a:r>
                <a:rPr lang="ko-KR" altLang="en-US" spc="-150" dirty="0" smtClean="0">
                  <a:solidFill>
                    <a:sysClr val="windowText" lastClr="000000"/>
                  </a:solidFill>
                  <a:latin typeface="자원봉사안녕 Bold" pitchFamily="18" charset="-127"/>
                  <a:ea typeface="자원봉사안녕 Bold" pitchFamily="18" charset="-127"/>
                </a:rPr>
                <a:t> </a:t>
              </a:r>
              <a:r>
                <a:rPr lang="en-US" altLang="ko-KR" spc="-150" dirty="0" smtClean="0">
                  <a:solidFill>
                    <a:sysClr val="windowText" lastClr="000000"/>
                  </a:solidFill>
                  <a:latin typeface="자원봉사안녕 Bold" pitchFamily="18" charset="-127"/>
                  <a:ea typeface="자원봉사안녕 Bold" pitchFamily="18" charset="-127"/>
                </a:rPr>
                <a:t>#</a:t>
              </a:r>
              <a:r>
                <a:rPr lang="ko-KR" altLang="en-US" spc="-150" dirty="0" smtClean="0">
                  <a:solidFill>
                    <a:sysClr val="windowText" lastClr="000000"/>
                  </a:solidFill>
                  <a:latin typeface="자원봉사안녕 Bold" pitchFamily="18" charset="-127"/>
                  <a:ea typeface="자원봉사안녕 Bold" pitchFamily="18" charset="-127"/>
                </a:rPr>
                <a:t>지</a:t>
              </a:r>
              <a:r>
                <a:rPr lang="en-US" altLang="ko-KR" spc="-150" dirty="0" smtClean="0">
                  <a:solidFill>
                    <a:sysClr val="windowText" lastClr="000000"/>
                  </a:solidFill>
                  <a:latin typeface="자원봉사안녕 Bold" pitchFamily="18" charset="-127"/>
                  <a:ea typeface="자원봉사안녕 Bold" pitchFamily="18" charset="-127"/>
                </a:rPr>
                <a:t>.</a:t>
              </a:r>
              <a:r>
                <a:rPr lang="ko-KR" altLang="en-US" spc="-150" dirty="0" smtClean="0">
                  <a:solidFill>
                    <a:sysClr val="windowText" lastClr="000000"/>
                  </a:solidFill>
                  <a:latin typeface="자원봉사안녕 Bold" pitchFamily="18" charset="-127"/>
                  <a:ea typeface="자원봉사안녕 Bold" pitchFamily="18" charset="-127"/>
                </a:rPr>
                <a:t>구</a:t>
              </a:r>
              <a:r>
                <a:rPr lang="en-US" altLang="ko-KR" spc="-150" dirty="0" smtClean="0">
                  <a:solidFill>
                    <a:sysClr val="windowText" lastClr="000000"/>
                  </a:solidFill>
                  <a:latin typeface="자원봉사안녕 Bold" pitchFamily="18" charset="-127"/>
                  <a:ea typeface="자원봉사안녕 Bold" pitchFamily="18" charset="-127"/>
                </a:rPr>
                <a:t>.</a:t>
              </a:r>
              <a:r>
                <a:rPr lang="ko-KR" altLang="en-US" spc="-150" dirty="0" smtClean="0">
                  <a:solidFill>
                    <a:sysClr val="windowText" lastClr="000000"/>
                  </a:solidFill>
                  <a:latin typeface="자원봉사안녕 Bold" pitchFamily="18" charset="-127"/>
                  <a:ea typeface="자원봉사안녕 Bold" pitchFamily="18" charset="-127"/>
                </a:rPr>
                <a:t>봉  </a:t>
              </a:r>
              <a:r>
                <a:rPr lang="ko-KR" altLang="en-US" spc="-150" dirty="0" err="1" smtClean="0">
                  <a:solidFill>
                    <a:sysClr val="windowText" lastClr="000000"/>
                  </a:solidFill>
                  <a:latin typeface="자원봉사안녕 Bold" pitchFamily="18" charset="-127"/>
                  <a:ea typeface="자원봉사안녕 Bold" pitchFamily="18" charset="-127"/>
                </a:rPr>
                <a:t>챌린지</a:t>
              </a:r>
              <a:r>
                <a:rPr lang="ko-KR" altLang="en-US" spc="-150" dirty="0" smtClean="0">
                  <a:solidFill>
                    <a:sysClr val="windowText" lastClr="000000"/>
                  </a:solidFill>
                  <a:latin typeface="자원봉사안녕 Bold" pitchFamily="18" charset="-127"/>
                  <a:ea typeface="자원봉사안녕 Bold" pitchFamily="18" charset="-127"/>
                </a:rPr>
                <a:t> 프로젝트</a:t>
              </a:r>
              <a:r>
                <a:rPr lang="en-US" altLang="ko-KR" spc="-150" dirty="0" smtClean="0">
                  <a:solidFill>
                    <a:sysClr val="windowText" lastClr="000000"/>
                  </a:solidFill>
                  <a:latin typeface="자원봉사안녕 Bold" pitchFamily="18" charset="-127"/>
                  <a:ea typeface="자원봉사안녕 Bold" pitchFamily="18" charset="-127"/>
                </a:rPr>
                <a:t>,</a:t>
              </a:r>
              <a:r>
                <a:rPr lang="ko-KR" altLang="en-US" spc="-150" dirty="0" smtClean="0">
                  <a:solidFill>
                    <a:sysClr val="windowText" lastClr="000000"/>
                  </a:solidFill>
                  <a:latin typeface="자원봉사안녕 Bold" pitchFamily="18" charset="-127"/>
                  <a:ea typeface="자원봉사안녕 Bold" pitchFamily="18" charset="-127"/>
                </a:rPr>
                <a:t> </a:t>
              </a:r>
              <a:r>
                <a:rPr lang="en-US" altLang="ko-KR" spc="-150" dirty="0" smtClean="0">
                  <a:solidFill>
                    <a:sysClr val="windowText" lastClr="000000"/>
                  </a:solidFill>
                  <a:latin typeface="자원봉사안녕 Bold" pitchFamily="18" charset="-127"/>
                  <a:ea typeface="자원봉사안녕 Bold" pitchFamily="18" charset="-127"/>
                </a:rPr>
                <a:t>#</a:t>
              </a:r>
              <a:r>
                <a:rPr lang="ko-KR" altLang="en-US" spc="-150" dirty="0" err="1" smtClean="0">
                  <a:solidFill>
                    <a:sysClr val="windowText" lastClr="000000"/>
                  </a:solidFill>
                  <a:latin typeface="자원봉사안녕 Bold" pitchFamily="18" charset="-127"/>
                  <a:ea typeface="자원봉사안녕 Bold" pitchFamily="18" charset="-127"/>
                </a:rPr>
                <a:t>안녕함께할게</a:t>
              </a:r>
              <a:r>
                <a:rPr lang="ko-KR" altLang="en-US" spc="-150" dirty="0" smtClean="0">
                  <a:solidFill>
                    <a:sysClr val="windowText" lastClr="000000"/>
                  </a:solidFill>
                  <a:latin typeface="자원봉사안녕 Bold" pitchFamily="18" charset="-127"/>
                  <a:ea typeface="자원봉사안녕 Bold" pitchFamily="18" charset="-127"/>
                </a:rPr>
                <a:t> </a:t>
              </a:r>
              <a:r>
                <a:rPr lang="en-US" altLang="ko-KR" spc="-150" dirty="0" smtClean="0">
                  <a:solidFill>
                    <a:sysClr val="windowText" lastClr="000000"/>
                  </a:solidFill>
                  <a:latin typeface="자원봉사안녕 Bold" pitchFamily="18" charset="-127"/>
                  <a:ea typeface="자원봉사안녕 Bold" pitchFamily="18" charset="-127"/>
                </a:rPr>
                <a:t>,#</a:t>
              </a:r>
              <a:r>
                <a:rPr lang="ko-KR" altLang="en-US" spc="-150" dirty="0" smtClean="0">
                  <a:solidFill>
                    <a:sysClr val="windowText" lastClr="000000"/>
                  </a:solidFill>
                  <a:latin typeface="자원봉사안녕 Bold" pitchFamily="18" charset="-127"/>
                  <a:ea typeface="자원봉사안녕 Bold" pitchFamily="18" charset="-127"/>
                </a:rPr>
                <a:t>청소년 비대면 봉사</a:t>
              </a:r>
              <a:r>
                <a:rPr lang="en-US" altLang="ko-KR" spc="-150" dirty="0" smtClean="0">
                  <a:solidFill>
                    <a:sysClr val="windowText" lastClr="000000"/>
                  </a:solidFill>
                  <a:latin typeface="자원봉사안녕 Bold" pitchFamily="18" charset="-127"/>
                  <a:ea typeface="자원봉사안녕 Bold" pitchFamily="18" charset="-127"/>
                </a:rPr>
                <a:t>, #</a:t>
              </a:r>
              <a:r>
                <a:rPr lang="ko-KR" altLang="en-US" spc="-150" dirty="0" smtClean="0">
                  <a:solidFill>
                    <a:sysClr val="windowText" lastClr="000000"/>
                  </a:solidFill>
                  <a:latin typeface="자원봉사안녕 Bold" pitchFamily="18" charset="-127"/>
                  <a:ea typeface="자원봉사안녕 Bold" pitchFamily="18" charset="-127"/>
                </a:rPr>
                <a:t>지구를  위한  실천</a:t>
              </a:r>
              <a:endParaRPr lang="en-US" altLang="ko-KR" spc="-150" dirty="0" smtClean="0">
                <a:solidFill>
                  <a:sysClr val="windowText" lastClr="000000"/>
                </a:solidFill>
                <a:latin typeface="자원봉사안녕 Bold" pitchFamily="18" charset="-127"/>
                <a:ea typeface="자원봉사안녕 Bold" pitchFamily="18" charset="-127"/>
              </a:endParaRPr>
            </a:p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lang="ko-KR" altLang="en-US" sz="2800" b="1" spc="-150" dirty="0">
                <a:solidFill>
                  <a:sysClr val="windowText" lastClr="000000"/>
                </a:solidFill>
                <a:latin typeface="자원봉사안녕 Bold" pitchFamily="18" charset="-127"/>
                <a:ea typeface="자원봉사안녕 Bold" pitchFamily="18" charset="-127"/>
              </a:endParaRPr>
            </a:p>
          </p:txBody>
        </p:sp>
      </p:grpSp>
      <p:sp>
        <p:nvSpPr>
          <p:cNvPr id="30" name="사각형: 둥근 모서리 29">
            <a:extLst>
              <a:ext uri="{FF2B5EF4-FFF2-40B4-BE49-F238E27FC236}">
                <a16:creationId xmlns:a16="http://schemas.microsoft.com/office/drawing/2014/main" xmlns="" id="{6E39DFA6-CBCA-43C3-9602-F698C6A3042A}"/>
              </a:ext>
            </a:extLst>
          </p:cNvPr>
          <p:cNvSpPr/>
          <p:nvPr/>
        </p:nvSpPr>
        <p:spPr>
          <a:xfrm>
            <a:off x="4752975" y="199798"/>
            <a:ext cx="2686050" cy="914400"/>
          </a:xfrm>
          <a:custGeom>
            <a:avLst/>
            <a:gdLst>
              <a:gd name="connsiteX0" fmla="*/ 0 w 2686050"/>
              <a:gd name="connsiteY0" fmla="*/ 53529 h 914400"/>
              <a:gd name="connsiteX1" fmla="*/ 53529 w 2686050"/>
              <a:gd name="connsiteY1" fmla="*/ 0 h 914400"/>
              <a:gd name="connsiteX2" fmla="*/ 646697 w 2686050"/>
              <a:gd name="connsiteY2" fmla="*/ 0 h 914400"/>
              <a:gd name="connsiteX3" fmla="*/ 1291445 w 2686050"/>
              <a:gd name="connsiteY3" fmla="*/ 0 h 914400"/>
              <a:gd name="connsiteX4" fmla="*/ 1884613 w 2686050"/>
              <a:gd name="connsiteY4" fmla="*/ 0 h 914400"/>
              <a:gd name="connsiteX5" fmla="*/ 2632521 w 2686050"/>
              <a:gd name="connsiteY5" fmla="*/ 0 h 914400"/>
              <a:gd name="connsiteX6" fmla="*/ 2686050 w 2686050"/>
              <a:gd name="connsiteY6" fmla="*/ 53529 h 914400"/>
              <a:gd name="connsiteX7" fmla="*/ 2686050 w 2686050"/>
              <a:gd name="connsiteY7" fmla="*/ 457200 h 914400"/>
              <a:gd name="connsiteX8" fmla="*/ 2686050 w 2686050"/>
              <a:gd name="connsiteY8" fmla="*/ 860871 h 914400"/>
              <a:gd name="connsiteX9" fmla="*/ 2632521 w 2686050"/>
              <a:gd name="connsiteY9" fmla="*/ 914400 h 914400"/>
              <a:gd name="connsiteX10" fmla="*/ 2013563 w 2686050"/>
              <a:gd name="connsiteY10" fmla="*/ 914400 h 914400"/>
              <a:gd name="connsiteX11" fmla="*/ 1446185 w 2686050"/>
              <a:gd name="connsiteY11" fmla="*/ 914400 h 914400"/>
              <a:gd name="connsiteX12" fmla="*/ 775647 w 2686050"/>
              <a:gd name="connsiteY12" fmla="*/ 914400 h 914400"/>
              <a:gd name="connsiteX13" fmla="*/ 53529 w 2686050"/>
              <a:gd name="connsiteY13" fmla="*/ 914400 h 914400"/>
              <a:gd name="connsiteX14" fmla="*/ 0 w 2686050"/>
              <a:gd name="connsiteY14" fmla="*/ 860871 h 914400"/>
              <a:gd name="connsiteX15" fmla="*/ 0 w 2686050"/>
              <a:gd name="connsiteY15" fmla="*/ 441053 h 914400"/>
              <a:gd name="connsiteX16" fmla="*/ 0 w 2686050"/>
              <a:gd name="connsiteY16" fmla="*/ 53529 h 914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686050" h="914400" fill="none" extrusionOk="0">
                <a:moveTo>
                  <a:pt x="0" y="53529"/>
                </a:moveTo>
                <a:cubicBezTo>
                  <a:pt x="-3495" y="30216"/>
                  <a:pt x="28388" y="3286"/>
                  <a:pt x="53529" y="0"/>
                </a:cubicBezTo>
                <a:cubicBezTo>
                  <a:pt x="193109" y="-2977"/>
                  <a:pt x="516688" y="-12644"/>
                  <a:pt x="646697" y="0"/>
                </a:cubicBezTo>
                <a:cubicBezTo>
                  <a:pt x="776706" y="12644"/>
                  <a:pt x="1149231" y="-26934"/>
                  <a:pt x="1291445" y="0"/>
                </a:cubicBezTo>
                <a:cubicBezTo>
                  <a:pt x="1433659" y="26934"/>
                  <a:pt x="1685974" y="-17798"/>
                  <a:pt x="1884613" y="0"/>
                </a:cubicBezTo>
                <a:cubicBezTo>
                  <a:pt x="2083252" y="17798"/>
                  <a:pt x="2387779" y="-20735"/>
                  <a:pt x="2632521" y="0"/>
                </a:cubicBezTo>
                <a:cubicBezTo>
                  <a:pt x="2655530" y="-371"/>
                  <a:pt x="2689894" y="27275"/>
                  <a:pt x="2686050" y="53529"/>
                </a:cubicBezTo>
                <a:cubicBezTo>
                  <a:pt x="2704849" y="147359"/>
                  <a:pt x="2680006" y="296743"/>
                  <a:pt x="2686050" y="457200"/>
                </a:cubicBezTo>
                <a:cubicBezTo>
                  <a:pt x="2692094" y="617657"/>
                  <a:pt x="2680316" y="677260"/>
                  <a:pt x="2686050" y="860871"/>
                </a:cubicBezTo>
                <a:cubicBezTo>
                  <a:pt x="2685767" y="884567"/>
                  <a:pt x="2665305" y="916429"/>
                  <a:pt x="2632521" y="914400"/>
                </a:cubicBezTo>
                <a:cubicBezTo>
                  <a:pt x="2372009" y="886029"/>
                  <a:pt x="2319802" y="906820"/>
                  <a:pt x="2013563" y="914400"/>
                </a:cubicBezTo>
                <a:cubicBezTo>
                  <a:pt x="1707324" y="921980"/>
                  <a:pt x="1591757" y="898995"/>
                  <a:pt x="1446185" y="914400"/>
                </a:cubicBezTo>
                <a:cubicBezTo>
                  <a:pt x="1300613" y="929805"/>
                  <a:pt x="1030127" y="896953"/>
                  <a:pt x="775647" y="914400"/>
                </a:cubicBezTo>
                <a:cubicBezTo>
                  <a:pt x="521167" y="931847"/>
                  <a:pt x="335725" y="910820"/>
                  <a:pt x="53529" y="914400"/>
                </a:cubicBezTo>
                <a:cubicBezTo>
                  <a:pt x="22867" y="915016"/>
                  <a:pt x="2479" y="897152"/>
                  <a:pt x="0" y="860871"/>
                </a:cubicBezTo>
                <a:cubicBezTo>
                  <a:pt x="10021" y="750780"/>
                  <a:pt x="-3826" y="616801"/>
                  <a:pt x="0" y="441053"/>
                </a:cubicBezTo>
                <a:cubicBezTo>
                  <a:pt x="3826" y="265305"/>
                  <a:pt x="8354" y="240046"/>
                  <a:pt x="0" y="53529"/>
                </a:cubicBezTo>
                <a:close/>
              </a:path>
              <a:path w="2686050" h="914400" stroke="0" extrusionOk="0">
                <a:moveTo>
                  <a:pt x="0" y="53529"/>
                </a:moveTo>
                <a:cubicBezTo>
                  <a:pt x="-1989" y="22739"/>
                  <a:pt x="20792" y="1191"/>
                  <a:pt x="53529" y="0"/>
                </a:cubicBezTo>
                <a:cubicBezTo>
                  <a:pt x="250193" y="17809"/>
                  <a:pt x="467189" y="-30289"/>
                  <a:pt x="749857" y="0"/>
                </a:cubicBezTo>
                <a:cubicBezTo>
                  <a:pt x="1032525" y="30289"/>
                  <a:pt x="1078740" y="-19302"/>
                  <a:pt x="1368815" y="0"/>
                </a:cubicBezTo>
                <a:cubicBezTo>
                  <a:pt x="1658890" y="19302"/>
                  <a:pt x="1678128" y="-29516"/>
                  <a:pt x="1961983" y="0"/>
                </a:cubicBezTo>
                <a:cubicBezTo>
                  <a:pt x="2245838" y="29516"/>
                  <a:pt x="2400787" y="-10905"/>
                  <a:pt x="2632521" y="0"/>
                </a:cubicBezTo>
                <a:cubicBezTo>
                  <a:pt x="2665289" y="-6595"/>
                  <a:pt x="2680299" y="23085"/>
                  <a:pt x="2686050" y="53529"/>
                </a:cubicBezTo>
                <a:cubicBezTo>
                  <a:pt x="2666224" y="150743"/>
                  <a:pt x="2672429" y="355189"/>
                  <a:pt x="2686050" y="457200"/>
                </a:cubicBezTo>
                <a:cubicBezTo>
                  <a:pt x="2699671" y="559211"/>
                  <a:pt x="2675287" y="723813"/>
                  <a:pt x="2686050" y="860871"/>
                </a:cubicBezTo>
                <a:cubicBezTo>
                  <a:pt x="2687194" y="890709"/>
                  <a:pt x="2660939" y="914215"/>
                  <a:pt x="2632521" y="914400"/>
                </a:cubicBezTo>
                <a:cubicBezTo>
                  <a:pt x="2407503" y="915894"/>
                  <a:pt x="2270809" y="926311"/>
                  <a:pt x="1987773" y="914400"/>
                </a:cubicBezTo>
                <a:cubicBezTo>
                  <a:pt x="1704737" y="902489"/>
                  <a:pt x="1542914" y="907174"/>
                  <a:pt x="1368815" y="914400"/>
                </a:cubicBezTo>
                <a:cubicBezTo>
                  <a:pt x="1194716" y="921626"/>
                  <a:pt x="853376" y="936187"/>
                  <a:pt x="672487" y="914400"/>
                </a:cubicBezTo>
                <a:cubicBezTo>
                  <a:pt x="491598" y="892613"/>
                  <a:pt x="324335" y="939186"/>
                  <a:pt x="53529" y="914400"/>
                </a:cubicBezTo>
                <a:cubicBezTo>
                  <a:pt x="21193" y="914855"/>
                  <a:pt x="-1253" y="889570"/>
                  <a:pt x="0" y="860871"/>
                </a:cubicBezTo>
                <a:cubicBezTo>
                  <a:pt x="-13289" y="688794"/>
                  <a:pt x="6507" y="567742"/>
                  <a:pt x="0" y="449127"/>
                </a:cubicBezTo>
                <a:cubicBezTo>
                  <a:pt x="-6507" y="330512"/>
                  <a:pt x="3549" y="241729"/>
                  <a:pt x="0" y="53529"/>
                </a:cubicBezTo>
                <a:close/>
              </a:path>
            </a:pathLst>
          </a:custGeom>
          <a:solidFill>
            <a:srgbClr val="FFFF00"/>
          </a:solidFill>
          <a:ln w="762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xmlns="" sd="1219033472">
                  <a:prstGeom prst="roundRect">
                    <a:avLst>
                      <a:gd name="adj" fmla="val 5854"/>
                    </a:avLst>
                  </a:prstGeom>
                  <ask:type>
                    <ask:lineSketchFreehand/>
                  </ask:type>
                </ask:lineSketchStyleProps>
              </a:ext>
            </a:extLst>
          </a:ln>
          <a:effectLst>
            <a:outerShdw dist="152400" dir="2700000" algn="tl" rotWithShape="0">
              <a:prstClr val="black">
                <a:alpha val="4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에스코어 드림 9 Black" panose="020B0A03030302020204" pitchFamily="34" charset="-127"/>
              <a:ea typeface="에스코어 드림 9 Black" panose="020B0A03030302020204" pitchFamily="34" charset="-127"/>
              <a:cs typeface="+mn-cs"/>
            </a:endParaRPr>
          </a:p>
        </p:txBody>
      </p:sp>
      <p:sp>
        <p:nvSpPr>
          <p:cNvPr id="31" name="사각형: 둥근 모서리 4">
            <a:extLst>
              <a:ext uri="{FF2B5EF4-FFF2-40B4-BE49-F238E27FC236}">
                <a16:creationId xmlns:a16="http://schemas.microsoft.com/office/drawing/2014/main" xmlns="" id="{5EE08433-E75E-43F2-AF4B-B3FEBA250C94}"/>
              </a:ext>
            </a:extLst>
          </p:cNvPr>
          <p:cNvSpPr/>
          <p:nvPr/>
        </p:nvSpPr>
        <p:spPr>
          <a:xfrm>
            <a:off x="4185138" y="191704"/>
            <a:ext cx="3821724" cy="914400"/>
          </a:xfrm>
          <a:solidFill>
            <a:schemeClr val="accent4">
              <a:lumMod val="40000"/>
              <a:lumOff val="60000"/>
            </a:schemeClr>
          </a:solidFill>
          <a:ln w="762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xmlns="" sd="2357136044">
                  <ask:type>
                    <ask:lineSketchFreehand/>
                  </ask:type>
                </ask:lineSketchStyleProps>
              </a:ext>
            </a:extLst>
          </a:ln>
          <a:effectLst>
            <a:outerShdw dist="152400" dir="2700000" algn="tl" rotWithShape="0">
              <a:prstClr val="black">
                <a:alpha val="4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4800" b="1" spc="-150" dirty="0" smtClean="0">
                <a:solidFill>
                  <a:sysClr val="windowText" lastClr="000000"/>
                </a:solidFill>
                <a:latin typeface="자원봉사안녕 Bold" pitchFamily="18" charset="-127"/>
                <a:ea typeface="자원봉사안녕 Bold" pitchFamily="18" charset="-127"/>
              </a:rPr>
              <a:t>게임 </a:t>
            </a:r>
            <a:r>
              <a:rPr lang="ko-KR" altLang="en-US" sz="4800" b="1" spc="-150" dirty="0">
                <a:solidFill>
                  <a:sysClr val="windowText" lastClr="000000"/>
                </a:solidFill>
                <a:latin typeface="자원봉사안녕 Bold" pitchFamily="18" charset="-127"/>
                <a:ea typeface="자원봉사안녕 Bold" pitchFamily="18" charset="-127"/>
              </a:rPr>
              <a:t>방법</a:t>
            </a:r>
          </a:p>
        </p:txBody>
      </p:sp>
      <p:grpSp>
        <p:nvGrpSpPr>
          <p:cNvPr id="20" name="그룹 21">
            <a:extLst>
              <a:ext uri="{FF2B5EF4-FFF2-40B4-BE49-F238E27FC236}">
                <a16:creationId xmlns:a16="http://schemas.microsoft.com/office/drawing/2014/main" xmlns="" id="{A71B4E98-4CEA-4872-8306-07E0CE0BB82A}"/>
              </a:ext>
            </a:extLst>
          </p:cNvPr>
          <p:cNvGrpSpPr/>
          <p:nvPr/>
        </p:nvGrpSpPr>
        <p:grpSpPr>
          <a:xfrm>
            <a:off x="666712" y="5357826"/>
            <a:ext cx="10990580" cy="911310"/>
            <a:chOff x="615950" y="4616313"/>
            <a:chExt cx="10990580" cy="923906"/>
          </a:xfrm>
        </p:grpSpPr>
        <p:sp>
          <p:nvSpPr>
            <p:cNvPr id="21" name="사각형: 둥근 모서리 22">
              <a:extLst>
                <a:ext uri="{FF2B5EF4-FFF2-40B4-BE49-F238E27FC236}">
                  <a16:creationId xmlns:a16="http://schemas.microsoft.com/office/drawing/2014/main" xmlns="" id="{915B8CB6-3426-4171-A8F4-C28CE4FAC278}"/>
                </a:ext>
              </a:extLst>
            </p:cNvPr>
            <p:cNvSpPr/>
            <p:nvPr/>
          </p:nvSpPr>
          <p:spPr>
            <a:xfrm>
              <a:off x="646430" y="4616313"/>
              <a:ext cx="10960100" cy="914400"/>
            </a:xfrm>
            <a:custGeom>
              <a:avLst/>
              <a:gdLst>
                <a:gd name="connsiteX0" fmla="*/ 0 w 10960100"/>
                <a:gd name="connsiteY0" fmla="*/ 53529 h 914400"/>
                <a:gd name="connsiteX1" fmla="*/ 53529 w 10960100"/>
                <a:gd name="connsiteY1" fmla="*/ 0 h 914400"/>
                <a:gd name="connsiteX2" fmla="*/ 948905 w 10960100"/>
                <a:gd name="connsiteY2" fmla="*/ 0 h 914400"/>
                <a:gd name="connsiteX3" fmla="*/ 1410159 w 10960100"/>
                <a:gd name="connsiteY3" fmla="*/ 0 h 914400"/>
                <a:gd name="connsiteX4" fmla="*/ 2088474 w 10960100"/>
                <a:gd name="connsiteY4" fmla="*/ 0 h 914400"/>
                <a:gd name="connsiteX5" fmla="*/ 2441198 w 10960100"/>
                <a:gd name="connsiteY5" fmla="*/ 0 h 914400"/>
                <a:gd name="connsiteX6" fmla="*/ 3336574 w 10960100"/>
                <a:gd name="connsiteY6" fmla="*/ 0 h 914400"/>
                <a:gd name="connsiteX7" fmla="*/ 4014889 w 10960100"/>
                <a:gd name="connsiteY7" fmla="*/ 0 h 914400"/>
                <a:gd name="connsiteX8" fmla="*/ 4910265 w 10960100"/>
                <a:gd name="connsiteY8" fmla="*/ 0 h 914400"/>
                <a:gd name="connsiteX9" fmla="*/ 5480050 w 10960100"/>
                <a:gd name="connsiteY9" fmla="*/ 0 h 914400"/>
                <a:gd name="connsiteX10" fmla="*/ 5941304 w 10960100"/>
                <a:gd name="connsiteY10" fmla="*/ 0 h 914400"/>
                <a:gd name="connsiteX11" fmla="*/ 6619619 w 10960100"/>
                <a:gd name="connsiteY11" fmla="*/ 0 h 914400"/>
                <a:gd name="connsiteX12" fmla="*/ 7406465 w 10960100"/>
                <a:gd name="connsiteY12" fmla="*/ 0 h 914400"/>
                <a:gd name="connsiteX13" fmla="*/ 8301841 w 10960100"/>
                <a:gd name="connsiteY13" fmla="*/ 0 h 914400"/>
                <a:gd name="connsiteX14" fmla="*/ 9088686 w 10960100"/>
                <a:gd name="connsiteY14" fmla="*/ 0 h 914400"/>
                <a:gd name="connsiteX15" fmla="*/ 9984062 w 10960100"/>
                <a:gd name="connsiteY15" fmla="*/ 0 h 914400"/>
                <a:gd name="connsiteX16" fmla="*/ 10906571 w 10960100"/>
                <a:gd name="connsiteY16" fmla="*/ 0 h 914400"/>
                <a:gd name="connsiteX17" fmla="*/ 10960100 w 10960100"/>
                <a:gd name="connsiteY17" fmla="*/ 53529 h 914400"/>
                <a:gd name="connsiteX18" fmla="*/ 10960100 w 10960100"/>
                <a:gd name="connsiteY18" fmla="*/ 473347 h 914400"/>
                <a:gd name="connsiteX19" fmla="*/ 10960100 w 10960100"/>
                <a:gd name="connsiteY19" fmla="*/ 860871 h 914400"/>
                <a:gd name="connsiteX20" fmla="*/ 10906571 w 10960100"/>
                <a:gd name="connsiteY20" fmla="*/ 914400 h 914400"/>
                <a:gd name="connsiteX21" fmla="*/ 10553847 w 10960100"/>
                <a:gd name="connsiteY21" fmla="*/ 914400 h 914400"/>
                <a:gd name="connsiteX22" fmla="*/ 9875532 w 10960100"/>
                <a:gd name="connsiteY22" fmla="*/ 914400 h 914400"/>
                <a:gd name="connsiteX23" fmla="*/ 9197217 w 10960100"/>
                <a:gd name="connsiteY23" fmla="*/ 914400 h 914400"/>
                <a:gd name="connsiteX24" fmla="*/ 8627432 w 10960100"/>
                <a:gd name="connsiteY24" fmla="*/ 914400 h 914400"/>
                <a:gd name="connsiteX25" fmla="*/ 7732056 w 10960100"/>
                <a:gd name="connsiteY25" fmla="*/ 914400 h 914400"/>
                <a:gd name="connsiteX26" fmla="*/ 7270802 w 10960100"/>
                <a:gd name="connsiteY26" fmla="*/ 914400 h 914400"/>
                <a:gd name="connsiteX27" fmla="*/ 6375426 w 10960100"/>
                <a:gd name="connsiteY27" fmla="*/ 914400 h 914400"/>
                <a:gd name="connsiteX28" fmla="*/ 5914172 w 10960100"/>
                <a:gd name="connsiteY28" fmla="*/ 914400 h 914400"/>
                <a:gd name="connsiteX29" fmla="*/ 5127326 w 10960100"/>
                <a:gd name="connsiteY29" fmla="*/ 914400 h 914400"/>
                <a:gd name="connsiteX30" fmla="*/ 4231950 w 10960100"/>
                <a:gd name="connsiteY30" fmla="*/ 914400 h 914400"/>
                <a:gd name="connsiteX31" fmla="*/ 3879226 w 10960100"/>
                <a:gd name="connsiteY31" fmla="*/ 914400 h 914400"/>
                <a:gd name="connsiteX32" fmla="*/ 2983850 w 10960100"/>
                <a:gd name="connsiteY32" fmla="*/ 914400 h 914400"/>
                <a:gd name="connsiteX33" fmla="*/ 2088474 w 10960100"/>
                <a:gd name="connsiteY33" fmla="*/ 914400 h 914400"/>
                <a:gd name="connsiteX34" fmla="*/ 1735751 w 10960100"/>
                <a:gd name="connsiteY34" fmla="*/ 914400 h 914400"/>
                <a:gd name="connsiteX35" fmla="*/ 1057435 w 10960100"/>
                <a:gd name="connsiteY35" fmla="*/ 914400 h 914400"/>
                <a:gd name="connsiteX36" fmla="*/ 53529 w 10960100"/>
                <a:gd name="connsiteY36" fmla="*/ 914400 h 914400"/>
                <a:gd name="connsiteX37" fmla="*/ 0 w 10960100"/>
                <a:gd name="connsiteY37" fmla="*/ 860871 h 914400"/>
                <a:gd name="connsiteX38" fmla="*/ 0 w 10960100"/>
                <a:gd name="connsiteY38" fmla="*/ 481420 h 914400"/>
                <a:gd name="connsiteX39" fmla="*/ 0 w 10960100"/>
                <a:gd name="connsiteY39" fmla="*/ 53529 h 914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10960100" h="914400" fill="none" extrusionOk="0">
                  <a:moveTo>
                    <a:pt x="0" y="53529"/>
                  </a:moveTo>
                  <a:cubicBezTo>
                    <a:pt x="-1551" y="22192"/>
                    <a:pt x="24805" y="-907"/>
                    <a:pt x="53529" y="0"/>
                  </a:cubicBezTo>
                  <a:cubicBezTo>
                    <a:pt x="258865" y="40309"/>
                    <a:pt x="651431" y="17542"/>
                    <a:pt x="948905" y="0"/>
                  </a:cubicBezTo>
                  <a:cubicBezTo>
                    <a:pt x="1246379" y="-17542"/>
                    <a:pt x="1308012" y="-163"/>
                    <a:pt x="1410159" y="0"/>
                  </a:cubicBezTo>
                  <a:cubicBezTo>
                    <a:pt x="1512306" y="163"/>
                    <a:pt x="1865573" y="20900"/>
                    <a:pt x="2088474" y="0"/>
                  </a:cubicBezTo>
                  <a:cubicBezTo>
                    <a:pt x="2311376" y="-20900"/>
                    <a:pt x="2362132" y="7573"/>
                    <a:pt x="2441198" y="0"/>
                  </a:cubicBezTo>
                  <a:cubicBezTo>
                    <a:pt x="2520264" y="-7573"/>
                    <a:pt x="3157186" y="-44364"/>
                    <a:pt x="3336574" y="0"/>
                  </a:cubicBezTo>
                  <a:cubicBezTo>
                    <a:pt x="3515962" y="44364"/>
                    <a:pt x="3812874" y="11580"/>
                    <a:pt x="4014889" y="0"/>
                  </a:cubicBezTo>
                  <a:cubicBezTo>
                    <a:pt x="4216905" y="-11580"/>
                    <a:pt x="4497631" y="-42034"/>
                    <a:pt x="4910265" y="0"/>
                  </a:cubicBezTo>
                  <a:cubicBezTo>
                    <a:pt x="5322899" y="42034"/>
                    <a:pt x="5342110" y="4914"/>
                    <a:pt x="5480050" y="0"/>
                  </a:cubicBezTo>
                  <a:cubicBezTo>
                    <a:pt x="5617990" y="-4914"/>
                    <a:pt x="5778071" y="8359"/>
                    <a:pt x="5941304" y="0"/>
                  </a:cubicBezTo>
                  <a:cubicBezTo>
                    <a:pt x="6104537" y="-8359"/>
                    <a:pt x="6479469" y="7242"/>
                    <a:pt x="6619619" y="0"/>
                  </a:cubicBezTo>
                  <a:cubicBezTo>
                    <a:pt x="6759769" y="-7242"/>
                    <a:pt x="7245157" y="-3651"/>
                    <a:pt x="7406465" y="0"/>
                  </a:cubicBezTo>
                  <a:cubicBezTo>
                    <a:pt x="7567773" y="3651"/>
                    <a:pt x="8104731" y="17216"/>
                    <a:pt x="8301841" y="0"/>
                  </a:cubicBezTo>
                  <a:cubicBezTo>
                    <a:pt x="8498951" y="-17216"/>
                    <a:pt x="8759823" y="19313"/>
                    <a:pt x="9088686" y="0"/>
                  </a:cubicBezTo>
                  <a:cubicBezTo>
                    <a:pt x="9417549" y="-19313"/>
                    <a:pt x="9770573" y="40646"/>
                    <a:pt x="9984062" y="0"/>
                  </a:cubicBezTo>
                  <a:cubicBezTo>
                    <a:pt x="10197551" y="-40646"/>
                    <a:pt x="10565696" y="-42341"/>
                    <a:pt x="10906571" y="0"/>
                  </a:cubicBezTo>
                  <a:cubicBezTo>
                    <a:pt x="10941223" y="-5270"/>
                    <a:pt x="10958528" y="29262"/>
                    <a:pt x="10960100" y="53529"/>
                  </a:cubicBezTo>
                  <a:cubicBezTo>
                    <a:pt x="10963974" y="221537"/>
                    <a:pt x="10950265" y="280614"/>
                    <a:pt x="10960100" y="473347"/>
                  </a:cubicBezTo>
                  <a:cubicBezTo>
                    <a:pt x="10969935" y="666080"/>
                    <a:pt x="10950156" y="783316"/>
                    <a:pt x="10960100" y="860871"/>
                  </a:cubicBezTo>
                  <a:cubicBezTo>
                    <a:pt x="10965804" y="891585"/>
                    <a:pt x="10928825" y="913520"/>
                    <a:pt x="10906571" y="914400"/>
                  </a:cubicBezTo>
                  <a:cubicBezTo>
                    <a:pt x="10797098" y="926683"/>
                    <a:pt x="10627486" y="913689"/>
                    <a:pt x="10553847" y="914400"/>
                  </a:cubicBezTo>
                  <a:cubicBezTo>
                    <a:pt x="10480208" y="915111"/>
                    <a:pt x="10059357" y="883861"/>
                    <a:pt x="9875532" y="914400"/>
                  </a:cubicBezTo>
                  <a:cubicBezTo>
                    <a:pt x="9691708" y="944939"/>
                    <a:pt x="9498441" y="902063"/>
                    <a:pt x="9197217" y="914400"/>
                  </a:cubicBezTo>
                  <a:cubicBezTo>
                    <a:pt x="8895993" y="926737"/>
                    <a:pt x="8778208" y="902091"/>
                    <a:pt x="8627432" y="914400"/>
                  </a:cubicBezTo>
                  <a:cubicBezTo>
                    <a:pt x="8476657" y="926709"/>
                    <a:pt x="7937669" y="950548"/>
                    <a:pt x="7732056" y="914400"/>
                  </a:cubicBezTo>
                  <a:cubicBezTo>
                    <a:pt x="7526443" y="878252"/>
                    <a:pt x="7430778" y="928195"/>
                    <a:pt x="7270802" y="914400"/>
                  </a:cubicBezTo>
                  <a:cubicBezTo>
                    <a:pt x="7110826" y="900605"/>
                    <a:pt x="6658211" y="931776"/>
                    <a:pt x="6375426" y="914400"/>
                  </a:cubicBezTo>
                  <a:cubicBezTo>
                    <a:pt x="6092641" y="897024"/>
                    <a:pt x="6027415" y="899597"/>
                    <a:pt x="5914172" y="914400"/>
                  </a:cubicBezTo>
                  <a:cubicBezTo>
                    <a:pt x="5800929" y="929203"/>
                    <a:pt x="5396639" y="941252"/>
                    <a:pt x="5127326" y="914400"/>
                  </a:cubicBezTo>
                  <a:cubicBezTo>
                    <a:pt x="4858013" y="887548"/>
                    <a:pt x="4426454" y="889949"/>
                    <a:pt x="4231950" y="914400"/>
                  </a:cubicBezTo>
                  <a:cubicBezTo>
                    <a:pt x="4037446" y="938851"/>
                    <a:pt x="3986371" y="912402"/>
                    <a:pt x="3879226" y="914400"/>
                  </a:cubicBezTo>
                  <a:cubicBezTo>
                    <a:pt x="3772081" y="916398"/>
                    <a:pt x="3328824" y="879502"/>
                    <a:pt x="2983850" y="914400"/>
                  </a:cubicBezTo>
                  <a:cubicBezTo>
                    <a:pt x="2638876" y="949298"/>
                    <a:pt x="2400976" y="952162"/>
                    <a:pt x="2088474" y="914400"/>
                  </a:cubicBezTo>
                  <a:cubicBezTo>
                    <a:pt x="1775972" y="876638"/>
                    <a:pt x="1807367" y="925623"/>
                    <a:pt x="1735751" y="914400"/>
                  </a:cubicBezTo>
                  <a:cubicBezTo>
                    <a:pt x="1664135" y="903177"/>
                    <a:pt x="1315897" y="890375"/>
                    <a:pt x="1057435" y="914400"/>
                  </a:cubicBezTo>
                  <a:cubicBezTo>
                    <a:pt x="798973" y="938425"/>
                    <a:pt x="474113" y="935650"/>
                    <a:pt x="53529" y="914400"/>
                  </a:cubicBezTo>
                  <a:cubicBezTo>
                    <a:pt x="23218" y="917799"/>
                    <a:pt x="1854" y="897244"/>
                    <a:pt x="0" y="860871"/>
                  </a:cubicBezTo>
                  <a:cubicBezTo>
                    <a:pt x="-17774" y="736710"/>
                    <a:pt x="-1864" y="575182"/>
                    <a:pt x="0" y="481420"/>
                  </a:cubicBezTo>
                  <a:cubicBezTo>
                    <a:pt x="1864" y="387658"/>
                    <a:pt x="-5798" y="247103"/>
                    <a:pt x="0" y="53529"/>
                  </a:cubicBezTo>
                  <a:close/>
                </a:path>
                <a:path w="10960100" h="914400" stroke="0" extrusionOk="0">
                  <a:moveTo>
                    <a:pt x="0" y="53529"/>
                  </a:moveTo>
                  <a:cubicBezTo>
                    <a:pt x="-1989" y="22739"/>
                    <a:pt x="20792" y="1191"/>
                    <a:pt x="53529" y="0"/>
                  </a:cubicBezTo>
                  <a:cubicBezTo>
                    <a:pt x="311027" y="28649"/>
                    <a:pt x="702178" y="8654"/>
                    <a:pt x="948905" y="0"/>
                  </a:cubicBezTo>
                  <a:cubicBezTo>
                    <a:pt x="1195632" y="-8654"/>
                    <a:pt x="1395329" y="-25322"/>
                    <a:pt x="1518690" y="0"/>
                  </a:cubicBezTo>
                  <a:cubicBezTo>
                    <a:pt x="1642052" y="25322"/>
                    <a:pt x="1784086" y="-11689"/>
                    <a:pt x="1979944" y="0"/>
                  </a:cubicBezTo>
                  <a:cubicBezTo>
                    <a:pt x="2175802" y="11689"/>
                    <a:pt x="2403120" y="32539"/>
                    <a:pt x="2766790" y="0"/>
                  </a:cubicBezTo>
                  <a:cubicBezTo>
                    <a:pt x="3130460" y="-32539"/>
                    <a:pt x="3153512" y="16619"/>
                    <a:pt x="3336574" y="0"/>
                  </a:cubicBezTo>
                  <a:cubicBezTo>
                    <a:pt x="3519636" y="-16619"/>
                    <a:pt x="3885183" y="22024"/>
                    <a:pt x="4231950" y="0"/>
                  </a:cubicBezTo>
                  <a:cubicBezTo>
                    <a:pt x="4578717" y="-22024"/>
                    <a:pt x="4517341" y="16786"/>
                    <a:pt x="4693204" y="0"/>
                  </a:cubicBezTo>
                  <a:cubicBezTo>
                    <a:pt x="4869067" y="-16786"/>
                    <a:pt x="5157808" y="8668"/>
                    <a:pt x="5588580" y="0"/>
                  </a:cubicBezTo>
                  <a:cubicBezTo>
                    <a:pt x="6019352" y="-8668"/>
                    <a:pt x="5766427" y="11362"/>
                    <a:pt x="5941304" y="0"/>
                  </a:cubicBezTo>
                  <a:cubicBezTo>
                    <a:pt x="6116181" y="-11362"/>
                    <a:pt x="6358501" y="2566"/>
                    <a:pt x="6619619" y="0"/>
                  </a:cubicBezTo>
                  <a:cubicBezTo>
                    <a:pt x="6880737" y="-2566"/>
                    <a:pt x="7159861" y="21216"/>
                    <a:pt x="7297935" y="0"/>
                  </a:cubicBezTo>
                  <a:cubicBezTo>
                    <a:pt x="7436009" y="-21216"/>
                    <a:pt x="7596819" y="-13609"/>
                    <a:pt x="7867719" y="0"/>
                  </a:cubicBezTo>
                  <a:cubicBezTo>
                    <a:pt x="8138619" y="13609"/>
                    <a:pt x="8372918" y="-24666"/>
                    <a:pt x="8763095" y="0"/>
                  </a:cubicBezTo>
                  <a:cubicBezTo>
                    <a:pt x="9153272" y="24666"/>
                    <a:pt x="9227122" y="-16608"/>
                    <a:pt x="9658471" y="0"/>
                  </a:cubicBezTo>
                  <a:cubicBezTo>
                    <a:pt x="10089820" y="16608"/>
                    <a:pt x="9892837" y="-14459"/>
                    <a:pt x="10119725" y="0"/>
                  </a:cubicBezTo>
                  <a:cubicBezTo>
                    <a:pt x="10346613" y="14459"/>
                    <a:pt x="10633222" y="-29609"/>
                    <a:pt x="10906571" y="0"/>
                  </a:cubicBezTo>
                  <a:cubicBezTo>
                    <a:pt x="10934718" y="-2887"/>
                    <a:pt x="10960453" y="19193"/>
                    <a:pt x="10960100" y="53529"/>
                  </a:cubicBezTo>
                  <a:cubicBezTo>
                    <a:pt x="10977853" y="144568"/>
                    <a:pt x="10978028" y="264634"/>
                    <a:pt x="10960100" y="465273"/>
                  </a:cubicBezTo>
                  <a:cubicBezTo>
                    <a:pt x="10942172" y="665912"/>
                    <a:pt x="10956715" y="680407"/>
                    <a:pt x="10960100" y="860871"/>
                  </a:cubicBezTo>
                  <a:cubicBezTo>
                    <a:pt x="10963127" y="888639"/>
                    <a:pt x="10934561" y="916897"/>
                    <a:pt x="10906571" y="914400"/>
                  </a:cubicBezTo>
                  <a:cubicBezTo>
                    <a:pt x="10735360" y="893361"/>
                    <a:pt x="10468992" y="905147"/>
                    <a:pt x="10336786" y="914400"/>
                  </a:cubicBezTo>
                  <a:cubicBezTo>
                    <a:pt x="10204580" y="923653"/>
                    <a:pt x="9939447" y="896487"/>
                    <a:pt x="9658471" y="914400"/>
                  </a:cubicBezTo>
                  <a:cubicBezTo>
                    <a:pt x="9377496" y="932313"/>
                    <a:pt x="9426886" y="922984"/>
                    <a:pt x="9305747" y="914400"/>
                  </a:cubicBezTo>
                  <a:cubicBezTo>
                    <a:pt x="9184608" y="905816"/>
                    <a:pt x="9026219" y="919700"/>
                    <a:pt x="8953023" y="914400"/>
                  </a:cubicBezTo>
                  <a:cubicBezTo>
                    <a:pt x="8879827" y="909100"/>
                    <a:pt x="8516299" y="905767"/>
                    <a:pt x="8274708" y="914400"/>
                  </a:cubicBezTo>
                  <a:cubicBezTo>
                    <a:pt x="8033117" y="923033"/>
                    <a:pt x="7919029" y="935603"/>
                    <a:pt x="7813454" y="914400"/>
                  </a:cubicBezTo>
                  <a:cubicBezTo>
                    <a:pt x="7707879" y="893197"/>
                    <a:pt x="7392860" y="887194"/>
                    <a:pt x="7026608" y="914400"/>
                  </a:cubicBezTo>
                  <a:cubicBezTo>
                    <a:pt x="6660356" y="941606"/>
                    <a:pt x="6755392" y="892364"/>
                    <a:pt x="6565354" y="914400"/>
                  </a:cubicBezTo>
                  <a:cubicBezTo>
                    <a:pt x="6375316" y="936436"/>
                    <a:pt x="6082012" y="922169"/>
                    <a:pt x="5778509" y="914400"/>
                  </a:cubicBezTo>
                  <a:cubicBezTo>
                    <a:pt x="5475007" y="906631"/>
                    <a:pt x="5581901" y="916868"/>
                    <a:pt x="5425785" y="914400"/>
                  </a:cubicBezTo>
                  <a:cubicBezTo>
                    <a:pt x="5269669" y="911932"/>
                    <a:pt x="5015828" y="921146"/>
                    <a:pt x="4638939" y="914400"/>
                  </a:cubicBezTo>
                  <a:cubicBezTo>
                    <a:pt x="4262050" y="907654"/>
                    <a:pt x="4280984" y="914100"/>
                    <a:pt x="4177685" y="914400"/>
                  </a:cubicBezTo>
                  <a:cubicBezTo>
                    <a:pt x="4074386" y="914700"/>
                    <a:pt x="3933458" y="921016"/>
                    <a:pt x="3824961" y="914400"/>
                  </a:cubicBezTo>
                  <a:cubicBezTo>
                    <a:pt x="3716464" y="907784"/>
                    <a:pt x="3572458" y="891771"/>
                    <a:pt x="3363707" y="914400"/>
                  </a:cubicBezTo>
                  <a:cubicBezTo>
                    <a:pt x="3154956" y="937029"/>
                    <a:pt x="2882876" y="911223"/>
                    <a:pt x="2576861" y="914400"/>
                  </a:cubicBezTo>
                  <a:cubicBezTo>
                    <a:pt x="2270846" y="917577"/>
                    <a:pt x="2270842" y="900085"/>
                    <a:pt x="2115607" y="914400"/>
                  </a:cubicBezTo>
                  <a:cubicBezTo>
                    <a:pt x="1960372" y="928715"/>
                    <a:pt x="1935511" y="928142"/>
                    <a:pt x="1762883" y="914400"/>
                  </a:cubicBezTo>
                  <a:cubicBezTo>
                    <a:pt x="1590255" y="900658"/>
                    <a:pt x="1477064" y="896624"/>
                    <a:pt x="1301629" y="914400"/>
                  </a:cubicBezTo>
                  <a:cubicBezTo>
                    <a:pt x="1126194" y="932176"/>
                    <a:pt x="984875" y="923084"/>
                    <a:pt x="731844" y="914400"/>
                  </a:cubicBezTo>
                  <a:cubicBezTo>
                    <a:pt x="478813" y="905716"/>
                    <a:pt x="191771" y="913298"/>
                    <a:pt x="53529" y="914400"/>
                  </a:cubicBezTo>
                  <a:cubicBezTo>
                    <a:pt x="21997" y="916355"/>
                    <a:pt x="1895" y="890859"/>
                    <a:pt x="0" y="860871"/>
                  </a:cubicBezTo>
                  <a:cubicBezTo>
                    <a:pt x="-20490" y="734711"/>
                    <a:pt x="17273" y="598488"/>
                    <a:pt x="0" y="441053"/>
                  </a:cubicBezTo>
                  <a:cubicBezTo>
                    <a:pt x="-17273" y="283618"/>
                    <a:pt x="-9620" y="193226"/>
                    <a:pt x="0" y="53529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 w="76200">
              <a:solidFill>
                <a:schemeClr val="tx1"/>
              </a:solidFill>
              <a:extLst>
                <a:ext uri="{C807C97D-BFC1-408E-A445-0C87EB9F89A2}">
                  <ask:lineSketchStyleProps xmlns:ask="http://schemas.microsoft.com/office/drawing/2018/sketchyshapes" xmlns="" sd="1219033472">
                    <a:prstGeom prst="roundRect">
                      <a:avLst>
                        <a:gd name="adj" fmla="val 5854"/>
                      </a:avLst>
                    </a:prstGeom>
                    <ask:type>
                      <ask:lineSketchFreehand/>
                    </ask:type>
                  </ask:lineSketchStyleProps>
                </a:ext>
              </a:extLst>
            </a:ln>
            <a:effectLst>
              <a:outerShdw dist="152400" dir="2700000" algn="tl" rotWithShape="0">
                <a:prstClr val="black">
                  <a:alpha val="4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+mn-cs"/>
              </a:endParaRPr>
            </a:p>
          </p:txBody>
        </p:sp>
        <p:sp>
          <p:nvSpPr>
            <p:cNvPr id="22" name="사각형: 둥근 모서리 7">
              <a:extLst>
                <a:ext uri="{FF2B5EF4-FFF2-40B4-BE49-F238E27FC236}">
                  <a16:creationId xmlns:a16="http://schemas.microsoft.com/office/drawing/2014/main" xmlns="" id="{8623D3B6-C6A2-430C-9E13-70B8378C4037}"/>
                </a:ext>
              </a:extLst>
            </p:cNvPr>
            <p:cNvSpPr/>
            <p:nvPr/>
          </p:nvSpPr>
          <p:spPr>
            <a:xfrm>
              <a:off x="615950" y="4625819"/>
              <a:ext cx="10960100" cy="914400"/>
            </a:xfrm>
            <a:solidFill>
              <a:schemeClr val="accent4">
                <a:lumMod val="40000"/>
                <a:lumOff val="60000"/>
              </a:schemeClr>
            </a:solidFill>
            <a:ln w="76200">
              <a:solidFill>
                <a:schemeClr val="tx1"/>
              </a:solidFill>
            </a:ln>
            <a:effectLst>
              <a:outerShdw dist="152400" dir="2700000" algn="tl" rotWithShape="0">
                <a:prstClr val="black">
                  <a:alpha val="4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lang="en-US" altLang="ko-KR" sz="2400" b="1" spc="-150" dirty="0" smtClean="0">
                <a:solidFill>
                  <a:sysClr val="windowText" lastClr="000000"/>
                </a:solidFill>
                <a:latin typeface="자원봉사안녕 Bold" pitchFamily="18" charset="-127"/>
                <a:ea typeface="자원봉사안녕 Bold" pitchFamily="18" charset="-127"/>
              </a:endParaRPr>
            </a:p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2000" spc="-150" dirty="0" smtClean="0">
                  <a:solidFill>
                    <a:sysClr val="windowText" lastClr="000000"/>
                  </a:solidFill>
                  <a:latin typeface="자원봉사안녕 Bold" pitchFamily="18" charset="-127"/>
                  <a:ea typeface="자원봉사안녕 Bold" pitchFamily="18" charset="-127"/>
                </a:rPr>
                <a:t>포항시자원봉사센터  공지사항에  게시된  보고서</a:t>
              </a:r>
              <a:r>
                <a:rPr lang="en-US" altLang="ko-KR" sz="2000" spc="-150" dirty="0" smtClean="0">
                  <a:solidFill>
                    <a:sysClr val="windowText" lastClr="000000"/>
                  </a:solidFill>
                  <a:latin typeface="자원봉사안녕 Bold" pitchFamily="18" charset="-127"/>
                  <a:ea typeface="자원봉사안녕 Bold" pitchFamily="18" charset="-127"/>
                </a:rPr>
                <a:t>  </a:t>
              </a:r>
              <a:r>
                <a:rPr lang="ko-KR" altLang="en-US" sz="2000" spc="-150" dirty="0" smtClean="0">
                  <a:solidFill>
                    <a:sysClr val="windowText" lastClr="000000"/>
                  </a:solidFill>
                  <a:latin typeface="자원봉사안녕 Bold" pitchFamily="18" charset="-127"/>
                  <a:ea typeface="자원봉사안녕 Bold" pitchFamily="18" charset="-127"/>
                </a:rPr>
                <a:t>양식을  다운 로드  받아 </a:t>
              </a:r>
              <a:endParaRPr lang="en-US" altLang="ko-KR" sz="2000" spc="-150" dirty="0" smtClean="0">
                <a:solidFill>
                  <a:sysClr val="windowText" lastClr="000000"/>
                </a:solidFill>
                <a:latin typeface="자원봉사안녕 Bold" pitchFamily="18" charset="-127"/>
                <a:ea typeface="자원봉사안녕 Bold" pitchFamily="18" charset="-127"/>
              </a:endParaRPr>
            </a:p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2000" spc="-150" dirty="0" smtClean="0">
                  <a:solidFill>
                    <a:sysClr val="windowText" lastClr="000000"/>
                  </a:solidFill>
                  <a:latin typeface="자원봉사안녕 Bold" pitchFamily="18" charset="-127"/>
                  <a:ea typeface="자원봉사안녕 Bold" pitchFamily="18" charset="-127"/>
                </a:rPr>
                <a:t>인적 사항</a:t>
              </a:r>
              <a:r>
                <a:rPr lang="en-US" altLang="ko-KR" sz="2000" spc="-150" dirty="0" smtClean="0">
                  <a:solidFill>
                    <a:sysClr val="windowText" lastClr="000000"/>
                  </a:solidFill>
                  <a:latin typeface="자원봉사안녕 Bold" pitchFamily="18" charset="-127"/>
                  <a:ea typeface="자원봉사안녕 Bold" pitchFamily="18" charset="-127"/>
                </a:rPr>
                <a:t>,  SNS </a:t>
              </a:r>
              <a:r>
                <a:rPr lang="ko-KR" altLang="en-US" sz="2000" spc="-150" dirty="0" smtClean="0">
                  <a:solidFill>
                    <a:sysClr val="windowText" lastClr="000000"/>
                  </a:solidFill>
                  <a:latin typeface="자원봉사안녕 Bold" pitchFamily="18" charset="-127"/>
                  <a:ea typeface="자원봉사안녕 Bold" pitchFamily="18" charset="-127"/>
                </a:rPr>
                <a:t>링크주소</a:t>
              </a:r>
              <a:r>
                <a:rPr lang="en-US" altLang="ko-KR" sz="2000" spc="-150" dirty="0" smtClean="0">
                  <a:solidFill>
                    <a:sysClr val="windowText" lastClr="000000"/>
                  </a:solidFill>
                  <a:latin typeface="자원봉사안녕 Bold" pitchFamily="18" charset="-127"/>
                  <a:ea typeface="자원봉사안녕 Bold" pitchFamily="18" charset="-127"/>
                </a:rPr>
                <a:t>,  </a:t>
              </a:r>
              <a:r>
                <a:rPr lang="ko-KR" altLang="en-US" sz="2000" spc="-150" dirty="0" smtClean="0">
                  <a:solidFill>
                    <a:sysClr val="windowText" lastClr="000000"/>
                  </a:solidFill>
                  <a:latin typeface="자원봉사안녕 Bold" pitchFamily="18" charset="-127"/>
                  <a:ea typeface="자원봉사안녕 Bold" pitchFamily="18" charset="-127"/>
                </a:rPr>
                <a:t>활동 인증 사진을  넣어  작성  완료하여   </a:t>
              </a:r>
              <a:r>
                <a:rPr lang="en-US" altLang="ko-KR" sz="2000" spc="-150" dirty="0" smtClean="0">
                  <a:solidFill>
                    <a:sysClr val="windowText" lastClr="000000"/>
                  </a:solidFill>
                  <a:latin typeface="자원봉사안녕 Bold" pitchFamily="18" charset="-127"/>
                  <a:ea typeface="자원봉사안녕 Bold" pitchFamily="18" charset="-127"/>
                </a:rPr>
                <a:t>7</a:t>
              </a:r>
              <a:r>
                <a:rPr lang="ko-KR" altLang="en-US" sz="2000" spc="-150" dirty="0" smtClean="0">
                  <a:solidFill>
                    <a:sysClr val="windowText" lastClr="000000"/>
                  </a:solidFill>
                  <a:latin typeface="자원봉사안녕 Bold" pitchFamily="18" charset="-127"/>
                  <a:ea typeface="자원봉사안녕 Bold" pitchFamily="18" charset="-127"/>
                </a:rPr>
                <a:t>일  이내로  메일</a:t>
              </a:r>
              <a:r>
                <a:rPr lang="en-US" altLang="ko-KR" sz="2000" spc="-150" dirty="0" smtClean="0">
                  <a:solidFill>
                    <a:sysClr val="windowText" lastClr="000000"/>
                  </a:solidFill>
                  <a:latin typeface="자원봉사안녕 Bold" pitchFamily="18" charset="-127"/>
                  <a:ea typeface="자원봉사안녕 Bold" pitchFamily="18" charset="-127"/>
                </a:rPr>
                <a:t>(</a:t>
              </a:r>
              <a:r>
                <a:rPr lang="en-US" altLang="ko-KR" sz="2000" spc="-150" dirty="0" smtClean="0">
                  <a:solidFill>
                    <a:sysClr val="windowText" lastClr="000000"/>
                  </a:solidFill>
                  <a:latin typeface="자원봉사안녕 Bold" pitchFamily="18" charset="-127"/>
                  <a:ea typeface="자원봉사안녕 Bold" pitchFamily="18" charset="-127"/>
                  <a:hlinkClick r:id="rId3"/>
                </a:rPr>
                <a:t>ph1365@hanmail.net</a:t>
              </a:r>
              <a:r>
                <a:rPr lang="en-US" altLang="ko-KR" sz="2000" spc="-150" dirty="0" smtClean="0">
                  <a:solidFill>
                    <a:sysClr val="windowText" lastClr="000000"/>
                  </a:solidFill>
                  <a:latin typeface="자원봉사안녕 Bold" pitchFamily="18" charset="-127"/>
                  <a:ea typeface="자원봉사안녕 Bold" pitchFamily="18" charset="-127"/>
                </a:rPr>
                <a:t>) </a:t>
              </a:r>
              <a:r>
                <a:rPr lang="ko-KR" altLang="en-US" sz="2000" spc="-150" dirty="0" smtClean="0">
                  <a:solidFill>
                    <a:sysClr val="windowText" lastClr="000000"/>
                  </a:solidFill>
                  <a:latin typeface="자원봉사안녕 Bold" pitchFamily="18" charset="-127"/>
                  <a:ea typeface="자원봉사안녕 Bold" pitchFamily="18" charset="-127"/>
                </a:rPr>
                <a:t>전송</a:t>
              </a:r>
              <a:r>
                <a:rPr lang="en-US" altLang="ko-KR" sz="2000" spc="-150" dirty="0" smtClean="0">
                  <a:solidFill>
                    <a:sysClr val="windowText" lastClr="000000"/>
                  </a:solidFill>
                  <a:latin typeface="자원봉사안녕 Bold" pitchFamily="18" charset="-127"/>
                  <a:ea typeface="자원봉사안녕 Bold" pitchFamily="18" charset="-127"/>
                </a:rPr>
                <a:t>!</a:t>
              </a:r>
              <a:r>
                <a:rPr lang="ko-KR" altLang="en-US" sz="2000" spc="-150" dirty="0" smtClean="0">
                  <a:solidFill>
                    <a:sysClr val="windowText" lastClr="000000"/>
                  </a:solidFill>
                  <a:latin typeface="자원봉사안녕 Bold" pitchFamily="18" charset="-127"/>
                  <a:ea typeface="자원봉사안녕 Bold" pitchFamily="18" charset="-127"/>
                </a:rPr>
                <a:t> </a:t>
              </a:r>
              <a:endParaRPr lang="en-US" altLang="ko-KR" sz="2000" spc="-150" dirty="0" smtClean="0">
                <a:solidFill>
                  <a:sysClr val="windowText" lastClr="000000"/>
                </a:solidFill>
                <a:latin typeface="자원봉사안녕 Bold" pitchFamily="18" charset="-127"/>
                <a:ea typeface="자원봉사안녕 Bold" pitchFamily="18" charset="-127"/>
              </a:endParaRPr>
            </a:p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lang="ko-KR" altLang="en-US" sz="2800" b="1" spc="-150" dirty="0">
                <a:solidFill>
                  <a:sysClr val="windowText" lastClr="000000"/>
                </a:solidFill>
                <a:latin typeface="자원봉사안녕 Bold" pitchFamily="18" charset="-127"/>
                <a:ea typeface="자원봉사안녕 Bold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32905523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  <p:sndAc>
          <p:stSnd>
            <p:snd r:embed="" name="page-flip-1.wav"/>
          </p:stSnd>
        </p:sndAc>
      </p:transition>
    </mc:Choice>
    <mc:Fallback>
      <p:transition spd="slow">
        <p:fade/>
        <p:sndAc>
          <p:stSnd>
            <p:snd r:embed="rId2" name="page-flip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gGrid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" name="Picture 6" descr="G:\2022 사업계획 작성중\이미지\자원봉사활동+비주얼+에셋+PNG\픽토그램(54종)\19.헌혈.png"/>
          <p:cNvPicPr preferRelativeResize="0"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10314" y="5286388"/>
            <a:ext cx="1476000" cy="11520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</a:ln>
        </p:spPr>
      </p:pic>
      <p:pic>
        <p:nvPicPr>
          <p:cNvPr id="1030" name="Picture 6" descr="G:\2022 사업계획 작성중\이미지\자원봉사활동+비주얼+에셋+PNG\픽토그램(54종)\19.헌혈.png"/>
          <p:cNvPicPr preferRelativeResize="0">
            <a:picLocks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82813" y="3704896"/>
            <a:ext cx="1476000" cy="1152864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</a:ln>
        </p:spPr>
      </p:pic>
      <p:pic>
        <p:nvPicPr>
          <p:cNvPr id="161" name="Picture 5" descr="G:\2022 사업계획 작성중\이미지\자원봉사활동+비주얼+에셋+PNG\픽토그램(54종)\05.식사,반찬지원.png"/>
          <p:cNvPicPr preferRelativeResize="0">
            <a:picLocks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239404" y="5286388"/>
            <a:ext cx="1476000" cy="11520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</a:ln>
        </p:spPr>
      </p:pic>
      <p:pic>
        <p:nvPicPr>
          <p:cNvPr id="162" name="Picture 4" descr="G:\2022 사업계획 작성중\이미지\자원봉사활동+비주얼+에셋+PNG\픽토그램(54종)\23.캠페인.png"/>
          <p:cNvPicPr preferRelativeResize="0">
            <a:picLocks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367048" y="5276193"/>
            <a:ext cx="1476000" cy="11520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</a:ln>
        </p:spPr>
      </p:pic>
      <p:pic>
        <p:nvPicPr>
          <p:cNvPr id="1028" name="Picture 4" descr="G:\2022 사업계획 작성중\이미지\자원봉사활동+비주얼+에셋+PNG\픽토그램(54종)\23.캠페인.png"/>
          <p:cNvPicPr preferRelativeResize="0">
            <a:picLocks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10314" y="3714752"/>
            <a:ext cx="1476000" cy="11520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</a:ln>
        </p:spPr>
      </p:pic>
      <p:pic>
        <p:nvPicPr>
          <p:cNvPr id="1029" name="Picture 5" descr="G:\2022 사업계획 작성중\이미지\자원봉사활동+비주얼+에셋+PNG\픽토그램(54종)\05.식사,반찬지원.png"/>
          <p:cNvPicPr preferRelativeResize="0">
            <a:picLocks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23836" y="3714752"/>
            <a:ext cx="1476000" cy="11520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</a:ln>
        </p:spPr>
      </p:pic>
      <p:pic>
        <p:nvPicPr>
          <p:cNvPr id="160" name="Picture 3" descr="G:\2022 사업계획 작성중\이미지\자원봉사활동+비주얼+에셋+PNG\픽토그램(54종)\25.환경정화.png"/>
          <p:cNvPicPr preferRelativeResize="0">
            <a:picLocks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239140" y="5286388"/>
            <a:ext cx="1476000" cy="11520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</a:ln>
        </p:spPr>
      </p:pic>
      <p:pic>
        <p:nvPicPr>
          <p:cNvPr id="1027" name="Picture 3" descr="G:\2022 사업계획 작성중\이미지\자원봉사활동+비주얼+에셋+PNG\픽토그램(54종)\25.환경정화.png"/>
          <p:cNvPicPr preferRelativeResize="0">
            <a:picLocks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0239404" y="3714752"/>
            <a:ext cx="1476000" cy="11520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</a:ln>
        </p:spPr>
      </p:pic>
      <p:pic>
        <p:nvPicPr>
          <p:cNvPr id="152" name="Picture 8" descr="G:\2022 사업계획 작성중\이미지\자원봉사+대표+일러스트+PNG\20.png"/>
          <p:cNvPicPr preferRelativeResize="0">
            <a:picLocks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452662" y="5286388"/>
            <a:ext cx="1476000" cy="11520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</a:ln>
        </p:spPr>
      </p:pic>
      <p:pic>
        <p:nvPicPr>
          <p:cNvPr id="151" name="Picture 10" descr="G:\2022 사업계획 작성중\이미지\자원봉사+대표+일러스트+PNG\14.png"/>
          <p:cNvPicPr preferRelativeResize="0">
            <a:picLocks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23836" y="5286388"/>
            <a:ext cx="1476000" cy="1152000"/>
          </a:xfrm>
          <a:prstGeom prst="rect">
            <a:avLst/>
          </a:prstGeom>
          <a:noFill/>
          <a:ln w="38100" cmpd="sng">
            <a:solidFill>
              <a:schemeClr val="tx1"/>
            </a:solidFill>
            <a:miter lim="800000"/>
          </a:ln>
        </p:spPr>
      </p:pic>
      <p:pic>
        <p:nvPicPr>
          <p:cNvPr id="150" name="Picture 8" descr="G:\2022 사업계획 작성중\이미지\자원봉사+대표+일러스트+PNG\20.png"/>
          <p:cNvPicPr preferRelativeResize="0">
            <a:picLocks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452662" y="3714752"/>
            <a:ext cx="1476000" cy="1143008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</a:ln>
        </p:spPr>
      </p:pic>
      <p:pic>
        <p:nvPicPr>
          <p:cNvPr id="147" name="Picture 10" descr="G:\2022 사업계획 작성중\이미지\자원봉사+대표+일러스트+PNG\14.png"/>
          <p:cNvPicPr preferRelativeResize="0">
            <a:picLocks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239140" y="3714752"/>
            <a:ext cx="1476000" cy="1152000"/>
          </a:xfrm>
          <a:prstGeom prst="rect">
            <a:avLst/>
          </a:prstGeom>
          <a:noFill/>
          <a:ln w="38100" cmpd="sng">
            <a:solidFill>
              <a:schemeClr val="tx1"/>
            </a:solidFill>
            <a:miter lim="800000"/>
          </a:ln>
        </p:spPr>
      </p:pic>
      <p:pic>
        <p:nvPicPr>
          <p:cNvPr id="139" name="Picture 7" descr="G:\2022 사업계획 작성중\이미지\자원봉사+대표+일러스트+PNG\21.png"/>
          <p:cNvPicPr preferRelativeResize="0">
            <a:picLocks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0239404" y="2000240"/>
            <a:ext cx="1476000" cy="1152000"/>
          </a:xfrm>
          <a:prstGeom prst="rect">
            <a:avLst/>
          </a:prstGeom>
          <a:noFill/>
          <a:ln w="38100" cmpd="sng">
            <a:solidFill>
              <a:schemeClr val="tx1"/>
            </a:solidFill>
            <a:miter lim="800000"/>
          </a:ln>
        </p:spPr>
      </p:pic>
      <p:pic>
        <p:nvPicPr>
          <p:cNvPr id="140" name="Picture 4" descr="G:\2022 사업계획 작성중\이미지\자원봉사+대표+일러스트+PNG\22.png"/>
          <p:cNvPicPr preferRelativeResize="0">
            <a:picLocks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239140" y="2000240"/>
            <a:ext cx="1476000" cy="11520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</a:ln>
        </p:spPr>
      </p:pic>
      <p:pic>
        <p:nvPicPr>
          <p:cNvPr id="142" name="그림 141" descr="13.png"/>
          <p:cNvPicPr preferRelativeResize="0">
            <a:picLocks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6310314" y="2000240"/>
            <a:ext cx="1476000" cy="1152000"/>
          </a:xfrm>
          <a:prstGeom prst="rect">
            <a:avLst/>
          </a:prstGeom>
          <a:ln w="38100" cmpd="sng">
            <a:solidFill>
              <a:schemeClr val="tx1">
                <a:lumMod val="85000"/>
                <a:lumOff val="15000"/>
              </a:schemeClr>
            </a:solidFill>
            <a:miter lim="800000"/>
          </a:ln>
        </p:spPr>
      </p:pic>
      <p:pic>
        <p:nvPicPr>
          <p:cNvPr id="144" name="Picture 3" descr="G:\2022 사업계획 작성중\이미지\자원봉사+대표+일러스트+PNG\19.png"/>
          <p:cNvPicPr preferRelativeResize="0">
            <a:picLocks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4381488" y="2000240"/>
            <a:ext cx="1476000" cy="11520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</a:ln>
        </p:spPr>
      </p:pic>
      <p:pic>
        <p:nvPicPr>
          <p:cNvPr id="143" name="Picture 10" descr="G:\2022 사업계획 작성중\이미지\자원봉사+대표+일러스트+PNG\14.png"/>
          <p:cNvPicPr preferRelativeResize="0">
            <a:picLocks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452662" y="2000240"/>
            <a:ext cx="1476000" cy="1152000"/>
          </a:xfrm>
          <a:prstGeom prst="rect">
            <a:avLst/>
          </a:prstGeom>
          <a:noFill/>
          <a:ln w="38100" cmpd="sng">
            <a:solidFill>
              <a:schemeClr val="tx1"/>
            </a:solidFill>
            <a:miter lim="800000"/>
          </a:ln>
        </p:spPr>
      </p:pic>
      <p:pic>
        <p:nvPicPr>
          <p:cNvPr id="141" name="Picture 8" descr="G:\2022 사업계획 작성중\이미지\자원봉사+대표+일러스트+PNG\20.png"/>
          <p:cNvPicPr preferRelativeResize="0">
            <a:picLocks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23836" y="2000240"/>
            <a:ext cx="1476000" cy="11520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</a:ln>
        </p:spPr>
      </p:pic>
      <p:pic>
        <p:nvPicPr>
          <p:cNvPr id="138" name="Picture 3" descr="G:\2022 사업계획 작성중\이미지\자원봉사+대표+일러스트+PNG\19.png"/>
          <p:cNvPicPr preferRelativeResize="0">
            <a:picLocks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10238644" y="361950"/>
            <a:ext cx="1476000" cy="1138224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</a:ln>
        </p:spPr>
      </p:pic>
      <p:pic>
        <p:nvPicPr>
          <p:cNvPr id="137" name="Picture 10" descr="G:\2022 사업계획 작성중\이미지\자원봉사+대표+일러스트+PNG\14.png"/>
          <p:cNvPicPr preferRelativeResize="0">
            <a:picLocks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239140" y="357166"/>
            <a:ext cx="1476000" cy="1152000"/>
          </a:xfrm>
          <a:prstGeom prst="rect">
            <a:avLst/>
          </a:prstGeom>
          <a:noFill/>
          <a:ln w="38100" cmpd="sng">
            <a:solidFill>
              <a:schemeClr val="tx1"/>
            </a:solidFill>
            <a:miter lim="800000"/>
          </a:ln>
        </p:spPr>
      </p:pic>
      <p:pic>
        <p:nvPicPr>
          <p:cNvPr id="136" name="그림 135" descr="13.png"/>
          <p:cNvPicPr preferRelativeResize="0">
            <a:picLocks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6296759" y="359020"/>
            <a:ext cx="1476000" cy="1152000"/>
          </a:xfrm>
          <a:prstGeom prst="rect">
            <a:avLst/>
          </a:prstGeom>
          <a:ln w="38100" cmpd="sng">
            <a:solidFill>
              <a:schemeClr val="tx1">
                <a:lumMod val="85000"/>
                <a:lumOff val="15000"/>
              </a:schemeClr>
            </a:solidFill>
            <a:miter lim="800000"/>
          </a:ln>
        </p:spPr>
      </p:pic>
      <p:pic>
        <p:nvPicPr>
          <p:cNvPr id="135" name="Picture 8" descr="G:\2022 사업계획 작성중\이미지\자원봉사+대표+일러스트+PNG\20.png"/>
          <p:cNvPicPr preferRelativeResize="0">
            <a:picLocks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362449" y="361950"/>
            <a:ext cx="1476000" cy="1138224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</a:ln>
        </p:spPr>
      </p:pic>
      <p:pic>
        <p:nvPicPr>
          <p:cNvPr id="134" name="Picture 4" descr="G:\2022 사업계획 작성중\이미지\자원봉사+대표+일러스트+PNG\22.png"/>
          <p:cNvPicPr preferRelativeResize="0">
            <a:picLocks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2453054" y="359019"/>
            <a:ext cx="1476000" cy="11520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</a:ln>
        </p:spPr>
      </p:pic>
      <p:pic>
        <p:nvPicPr>
          <p:cNvPr id="133" name="Picture 7" descr="G:\2022 사업계획 작성중\이미지\자원봉사+대표+일러스트+PNG\21.png"/>
          <p:cNvPicPr preferRelativeResize="0">
            <a:picLocks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15815" y="359019"/>
            <a:ext cx="1476000" cy="1152000"/>
          </a:xfrm>
          <a:prstGeom prst="rect">
            <a:avLst/>
          </a:prstGeom>
          <a:noFill/>
          <a:ln w="38100" cmpd="sng">
            <a:solidFill>
              <a:schemeClr val="tx1"/>
            </a:solidFill>
            <a:miter lim="800000"/>
          </a:ln>
        </p:spPr>
      </p:pic>
      <p:sp>
        <p:nvSpPr>
          <p:cNvPr id="6" name="타원 5">
            <a:extLst>
              <a:ext uri="{FF2B5EF4-FFF2-40B4-BE49-F238E27FC236}">
                <a16:creationId xmlns="" xmlns:a16="http://schemas.microsoft.com/office/drawing/2014/main" id="{33995F8B-6971-41FE-BAC5-FCB5C8A6BE99}"/>
              </a:ext>
            </a:extLst>
          </p:cNvPr>
          <p:cNvSpPr/>
          <p:nvPr/>
        </p:nvSpPr>
        <p:spPr>
          <a:xfrm>
            <a:off x="1023902" y="1071546"/>
            <a:ext cx="457200" cy="457200"/>
          </a:xfrm>
          <a:prstGeom prst="ellipse">
            <a:avLst/>
          </a:prstGeom>
          <a:solidFill>
            <a:srgbClr val="FFC000"/>
          </a:solidFill>
          <a:ln w="38100">
            <a:solidFill>
              <a:schemeClr val="tx1">
                <a:lumMod val="85000"/>
                <a:lumOff val="15000"/>
              </a:schemeClr>
            </a:solidFill>
            <a:extLst>
              <a:ext uri="{C807C97D-BFC1-408E-A445-0C87EB9F89A2}">
                <ask:lineSketchStyleProps xmlns=""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00" dirty="0">
              <a:latin typeface="메이플스토리" panose="02000300000000000000" pitchFamily="2" charset="-127"/>
              <a:ea typeface="메이플스토리" panose="02000300000000000000" pitchFamily="2" charset="-127"/>
            </a:endParaRPr>
          </a:p>
        </p:txBody>
      </p:sp>
      <p:sp>
        <p:nvSpPr>
          <p:cNvPr id="29" name="타원 28">
            <a:extLst>
              <a:ext uri="{FF2B5EF4-FFF2-40B4-BE49-F238E27FC236}">
                <a16:creationId xmlns="" xmlns:a16="http://schemas.microsoft.com/office/drawing/2014/main" id="{D6E0BB68-696B-4DAD-8527-C904D25B6946}"/>
              </a:ext>
            </a:extLst>
          </p:cNvPr>
          <p:cNvSpPr/>
          <p:nvPr/>
        </p:nvSpPr>
        <p:spPr>
          <a:xfrm>
            <a:off x="2975718" y="1028262"/>
            <a:ext cx="457200" cy="457200"/>
          </a:xfrm>
          <a:prstGeom prst="ellipse">
            <a:avLst/>
          </a:prstGeom>
          <a:solidFill>
            <a:srgbClr val="FFC000"/>
          </a:solidFill>
          <a:ln w="38100">
            <a:solidFill>
              <a:schemeClr val="tx1">
                <a:lumMod val="85000"/>
                <a:lumOff val="15000"/>
              </a:schemeClr>
            </a:solidFill>
            <a:extLst>
              <a:ext uri="{C807C97D-BFC1-408E-A445-0C87EB9F89A2}">
                <ask:lineSketchStyleProps xmlns=""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00" dirty="0">
              <a:latin typeface="메이플스토리" panose="02000300000000000000" pitchFamily="2" charset="-127"/>
              <a:ea typeface="메이플스토리" panose="02000300000000000000" pitchFamily="2" charset="-127"/>
            </a:endParaRPr>
          </a:p>
        </p:txBody>
      </p:sp>
      <p:sp>
        <p:nvSpPr>
          <p:cNvPr id="32" name="타원 31">
            <a:extLst>
              <a:ext uri="{FF2B5EF4-FFF2-40B4-BE49-F238E27FC236}">
                <a16:creationId xmlns="" xmlns:a16="http://schemas.microsoft.com/office/drawing/2014/main" id="{63BA2496-D928-4B5B-A627-BAEAA04C6CAC}"/>
              </a:ext>
            </a:extLst>
          </p:cNvPr>
          <p:cNvSpPr/>
          <p:nvPr/>
        </p:nvSpPr>
        <p:spPr>
          <a:xfrm>
            <a:off x="4868963" y="1009212"/>
            <a:ext cx="457200" cy="457200"/>
          </a:xfrm>
          <a:prstGeom prst="ellipse">
            <a:avLst/>
          </a:prstGeom>
          <a:solidFill>
            <a:srgbClr val="FFC000"/>
          </a:solidFill>
          <a:ln w="38100">
            <a:solidFill>
              <a:schemeClr val="tx1">
                <a:lumMod val="85000"/>
                <a:lumOff val="15000"/>
              </a:schemeClr>
            </a:solidFill>
            <a:extLst>
              <a:ext uri="{C807C97D-BFC1-408E-A445-0C87EB9F89A2}">
                <ask:lineSketchStyleProps xmlns=""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00" dirty="0">
              <a:latin typeface="메이플스토리" panose="02000300000000000000" pitchFamily="2" charset="-127"/>
              <a:ea typeface="메이플스토리" panose="02000300000000000000" pitchFamily="2" charset="-127"/>
            </a:endParaRPr>
          </a:p>
        </p:txBody>
      </p:sp>
      <p:sp>
        <p:nvSpPr>
          <p:cNvPr id="35" name="타원 34">
            <a:extLst>
              <a:ext uri="{FF2B5EF4-FFF2-40B4-BE49-F238E27FC236}">
                <a16:creationId xmlns="" xmlns:a16="http://schemas.microsoft.com/office/drawing/2014/main" id="{EE9F9B4E-8D84-4948-BE93-28BD73785D99}"/>
              </a:ext>
            </a:extLst>
          </p:cNvPr>
          <p:cNvSpPr/>
          <p:nvPr/>
        </p:nvSpPr>
        <p:spPr>
          <a:xfrm>
            <a:off x="6819358" y="971112"/>
            <a:ext cx="457200" cy="457200"/>
          </a:xfrm>
          <a:prstGeom prst="ellipse">
            <a:avLst/>
          </a:prstGeom>
          <a:solidFill>
            <a:srgbClr val="FFC000"/>
          </a:solidFill>
          <a:ln w="38100">
            <a:solidFill>
              <a:schemeClr val="tx1">
                <a:lumMod val="85000"/>
                <a:lumOff val="15000"/>
              </a:schemeClr>
            </a:solidFill>
            <a:extLst>
              <a:ext uri="{C807C97D-BFC1-408E-A445-0C87EB9F89A2}">
                <ask:lineSketchStyleProps xmlns=""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00" dirty="0">
              <a:latin typeface="메이플스토리" panose="02000300000000000000" pitchFamily="2" charset="-127"/>
              <a:ea typeface="메이플스토리" panose="02000300000000000000" pitchFamily="2" charset="-127"/>
            </a:endParaRPr>
          </a:p>
        </p:txBody>
      </p:sp>
      <p:sp>
        <p:nvSpPr>
          <p:cNvPr id="38" name="타원 37">
            <a:extLst>
              <a:ext uri="{FF2B5EF4-FFF2-40B4-BE49-F238E27FC236}">
                <a16:creationId xmlns="" xmlns:a16="http://schemas.microsoft.com/office/drawing/2014/main" id="{33392296-6D83-4365-AA12-82452D92E5F2}"/>
              </a:ext>
            </a:extLst>
          </p:cNvPr>
          <p:cNvSpPr/>
          <p:nvPr/>
        </p:nvSpPr>
        <p:spPr>
          <a:xfrm>
            <a:off x="8750703" y="971112"/>
            <a:ext cx="457200" cy="457200"/>
          </a:xfrm>
          <a:prstGeom prst="ellipse">
            <a:avLst/>
          </a:prstGeom>
          <a:solidFill>
            <a:srgbClr val="FFC000"/>
          </a:solidFill>
          <a:ln w="38100">
            <a:solidFill>
              <a:schemeClr val="tx1">
                <a:lumMod val="85000"/>
                <a:lumOff val="15000"/>
              </a:schemeClr>
            </a:solidFill>
            <a:extLst>
              <a:ext uri="{C807C97D-BFC1-408E-A445-0C87EB9F89A2}">
                <ask:lineSketchStyleProps xmlns=""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00" dirty="0">
              <a:latin typeface="메이플스토리" panose="02000300000000000000" pitchFamily="2" charset="-127"/>
              <a:ea typeface="메이플스토리" panose="02000300000000000000" pitchFamily="2" charset="-127"/>
            </a:endParaRPr>
          </a:p>
        </p:txBody>
      </p:sp>
      <p:sp>
        <p:nvSpPr>
          <p:cNvPr id="41" name="타원 40">
            <a:extLst>
              <a:ext uri="{FF2B5EF4-FFF2-40B4-BE49-F238E27FC236}">
                <a16:creationId xmlns="" xmlns:a16="http://schemas.microsoft.com/office/drawing/2014/main" id="{21DDD1FB-0048-45E4-9A4F-BB013F59BD73}"/>
              </a:ext>
            </a:extLst>
          </p:cNvPr>
          <p:cNvSpPr/>
          <p:nvPr/>
        </p:nvSpPr>
        <p:spPr>
          <a:xfrm>
            <a:off x="10738032" y="969946"/>
            <a:ext cx="457200" cy="457200"/>
          </a:xfrm>
          <a:prstGeom prst="ellipse">
            <a:avLst/>
          </a:prstGeom>
          <a:solidFill>
            <a:srgbClr val="FFC000"/>
          </a:solidFill>
          <a:ln w="38100">
            <a:solidFill>
              <a:schemeClr val="tx1">
                <a:lumMod val="85000"/>
                <a:lumOff val="15000"/>
              </a:schemeClr>
            </a:solidFill>
            <a:extLst>
              <a:ext uri="{C807C97D-BFC1-408E-A445-0C87EB9F89A2}">
                <ask:lineSketchStyleProps xmlns=""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00" dirty="0">
              <a:latin typeface="메이플스토리" panose="02000300000000000000" pitchFamily="2" charset="-127"/>
              <a:ea typeface="메이플스토리" panose="02000300000000000000" pitchFamily="2" charset="-127"/>
            </a:endParaRPr>
          </a:p>
        </p:txBody>
      </p:sp>
      <p:sp>
        <p:nvSpPr>
          <p:cNvPr id="53" name="타원 52">
            <a:extLst>
              <a:ext uri="{FF2B5EF4-FFF2-40B4-BE49-F238E27FC236}">
                <a16:creationId xmlns="" xmlns:a16="http://schemas.microsoft.com/office/drawing/2014/main" id="{B5B1533D-91C7-4D64-B3D7-CA1CD4E711C5}"/>
              </a:ext>
            </a:extLst>
          </p:cNvPr>
          <p:cNvSpPr/>
          <p:nvPr/>
        </p:nvSpPr>
        <p:spPr>
          <a:xfrm>
            <a:off x="1022990" y="2650606"/>
            <a:ext cx="457200" cy="457200"/>
          </a:xfrm>
          <a:prstGeom prst="ellipse">
            <a:avLst/>
          </a:prstGeom>
          <a:solidFill>
            <a:srgbClr val="FFC000"/>
          </a:solidFill>
          <a:ln w="38100">
            <a:solidFill>
              <a:schemeClr val="tx1">
                <a:lumMod val="85000"/>
                <a:lumOff val="15000"/>
              </a:schemeClr>
            </a:solidFill>
            <a:extLst>
              <a:ext uri="{C807C97D-BFC1-408E-A445-0C87EB9F89A2}">
                <ask:lineSketchStyleProps xmlns=""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00" dirty="0">
              <a:latin typeface="메이플스토리" panose="02000300000000000000" pitchFamily="2" charset="-127"/>
              <a:ea typeface="메이플스토리" panose="02000300000000000000" pitchFamily="2" charset="-127"/>
            </a:endParaRPr>
          </a:p>
        </p:txBody>
      </p:sp>
      <p:sp>
        <p:nvSpPr>
          <p:cNvPr id="56" name="타원 55">
            <a:extLst>
              <a:ext uri="{FF2B5EF4-FFF2-40B4-BE49-F238E27FC236}">
                <a16:creationId xmlns="" xmlns:a16="http://schemas.microsoft.com/office/drawing/2014/main" id="{6AD67302-E78B-4556-8672-67A53B5E8D76}"/>
              </a:ext>
            </a:extLst>
          </p:cNvPr>
          <p:cNvSpPr/>
          <p:nvPr/>
        </p:nvSpPr>
        <p:spPr>
          <a:xfrm>
            <a:off x="2956279" y="2707367"/>
            <a:ext cx="457200" cy="457200"/>
          </a:xfrm>
          <a:prstGeom prst="ellipse">
            <a:avLst/>
          </a:prstGeom>
          <a:solidFill>
            <a:srgbClr val="FFC000"/>
          </a:solidFill>
          <a:ln w="38100">
            <a:solidFill>
              <a:schemeClr val="tx1">
                <a:lumMod val="85000"/>
                <a:lumOff val="15000"/>
              </a:schemeClr>
            </a:solidFill>
            <a:extLst>
              <a:ext uri="{C807C97D-BFC1-408E-A445-0C87EB9F89A2}">
                <ask:lineSketchStyleProps xmlns=""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00" dirty="0">
              <a:latin typeface="메이플스토리" panose="02000300000000000000" pitchFamily="2" charset="-127"/>
              <a:ea typeface="메이플스토리" panose="02000300000000000000" pitchFamily="2" charset="-127"/>
            </a:endParaRPr>
          </a:p>
        </p:txBody>
      </p:sp>
      <p:sp>
        <p:nvSpPr>
          <p:cNvPr id="59" name="타원 58">
            <a:extLst>
              <a:ext uri="{FF2B5EF4-FFF2-40B4-BE49-F238E27FC236}">
                <a16:creationId xmlns="" xmlns:a16="http://schemas.microsoft.com/office/drawing/2014/main" id="{1D626B02-E279-41E8-B816-338D36823EA8}"/>
              </a:ext>
            </a:extLst>
          </p:cNvPr>
          <p:cNvSpPr/>
          <p:nvPr/>
        </p:nvSpPr>
        <p:spPr>
          <a:xfrm>
            <a:off x="4868963" y="2687929"/>
            <a:ext cx="457200" cy="457200"/>
          </a:xfrm>
          <a:prstGeom prst="ellipse">
            <a:avLst/>
          </a:prstGeom>
          <a:solidFill>
            <a:srgbClr val="FFC000"/>
          </a:solidFill>
          <a:ln w="38100">
            <a:solidFill>
              <a:schemeClr val="tx1">
                <a:lumMod val="85000"/>
                <a:lumOff val="15000"/>
              </a:schemeClr>
            </a:solidFill>
            <a:extLst>
              <a:ext uri="{C807C97D-BFC1-408E-A445-0C87EB9F89A2}">
                <ask:lineSketchStyleProps xmlns=""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00" dirty="0">
              <a:latin typeface="메이플스토리" panose="02000300000000000000" pitchFamily="2" charset="-127"/>
              <a:ea typeface="메이플스토리" panose="02000300000000000000" pitchFamily="2" charset="-127"/>
            </a:endParaRPr>
          </a:p>
        </p:txBody>
      </p:sp>
      <p:sp>
        <p:nvSpPr>
          <p:cNvPr id="62" name="타원 61">
            <a:extLst>
              <a:ext uri="{FF2B5EF4-FFF2-40B4-BE49-F238E27FC236}">
                <a16:creationId xmlns="" xmlns:a16="http://schemas.microsoft.com/office/drawing/2014/main" id="{1889251D-A354-4276-9C7F-811DC324CA76}"/>
              </a:ext>
            </a:extLst>
          </p:cNvPr>
          <p:cNvSpPr/>
          <p:nvPr/>
        </p:nvSpPr>
        <p:spPr>
          <a:xfrm>
            <a:off x="6810380" y="2714620"/>
            <a:ext cx="457200" cy="457200"/>
          </a:xfrm>
          <a:prstGeom prst="ellipse">
            <a:avLst/>
          </a:prstGeom>
          <a:solidFill>
            <a:srgbClr val="FFC000"/>
          </a:solidFill>
          <a:ln w="38100">
            <a:solidFill>
              <a:schemeClr val="tx1">
                <a:lumMod val="85000"/>
                <a:lumOff val="15000"/>
              </a:schemeClr>
            </a:solidFill>
            <a:extLst>
              <a:ext uri="{C807C97D-BFC1-408E-A445-0C87EB9F89A2}">
                <ask:lineSketchStyleProps xmlns=""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00" dirty="0">
              <a:latin typeface="메이플스토리" panose="02000300000000000000" pitchFamily="2" charset="-127"/>
              <a:ea typeface="메이플스토리" panose="02000300000000000000" pitchFamily="2" charset="-127"/>
            </a:endParaRPr>
          </a:p>
        </p:txBody>
      </p:sp>
      <p:sp>
        <p:nvSpPr>
          <p:cNvPr id="65" name="타원 64">
            <a:extLst>
              <a:ext uri="{FF2B5EF4-FFF2-40B4-BE49-F238E27FC236}">
                <a16:creationId xmlns="" xmlns:a16="http://schemas.microsoft.com/office/drawing/2014/main" id="{7C7ACC41-54CA-4291-971F-1214BC9AA6C6}"/>
              </a:ext>
            </a:extLst>
          </p:cNvPr>
          <p:cNvSpPr/>
          <p:nvPr/>
        </p:nvSpPr>
        <p:spPr>
          <a:xfrm>
            <a:off x="8739206" y="2714620"/>
            <a:ext cx="457200" cy="457200"/>
          </a:xfrm>
          <a:prstGeom prst="ellipse">
            <a:avLst/>
          </a:prstGeom>
          <a:solidFill>
            <a:srgbClr val="FFC000"/>
          </a:solidFill>
          <a:ln w="38100">
            <a:solidFill>
              <a:schemeClr val="tx1">
                <a:lumMod val="85000"/>
                <a:lumOff val="15000"/>
              </a:schemeClr>
            </a:solidFill>
            <a:extLst>
              <a:ext uri="{C807C97D-BFC1-408E-A445-0C87EB9F89A2}">
                <ask:lineSketchStyleProps xmlns=""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00" dirty="0">
              <a:latin typeface="메이플스토리" panose="02000300000000000000" pitchFamily="2" charset="-127"/>
              <a:ea typeface="메이플스토리" panose="02000300000000000000" pitchFamily="2" charset="-127"/>
            </a:endParaRPr>
          </a:p>
        </p:txBody>
      </p:sp>
      <p:sp>
        <p:nvSpPr>
          <p:cNvPr id="68" name="타원 67">
            <a:extLst>
              <a:ext uri="{FF2B5EF4-FFF2-40B4-BE49-F238E27FC236}">
                <a16:creationId xmlns="" xmlns:a16="http://schemas.microsoft.com/office/drawing/2014/main" id="{94A3B454-DCAF-4DBC-AE60-1A71F9835701}"/>
              </a:ext>
            </a:extLst>
          </p:cNvPr>
          <p:cNvSpPr/>
          <p:nvPr/>
        </p:nvSpPr>
        <p:spPr>
          <a:xfrm>
            <a:off x="10739470" y="2714620"/>
            <a:ext cx="457200" cy="457200"/>
          </a:xfrm>
          <a:prstGeom prst="ellipse">
            <a:avLst/>
          </a:prstGeom>
          <a:solidFill>
            <a:srgbClr val="FFC000"/>
          </a:solidFill>
          <a:ln w="38100">
            <a:solidFill>
              <a:schemeClr val="tx1">
                <a:lumMod val="85000"/>
                <a:lumOff val="15000"/>
              </a:schemeClr>
            </a:solidFill>
            <a:extLst>
              <a:ext uri="{C807C97D-BFC1-408E-A445-0C87EB9F89A2}">
                <ask:lineSketchStyleProps xmlns=""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00" dirty="0">
              <a:latin typeface="메이플스토리" panose="02000300000000000000" pitchFamily="2" charset="-127"/>
              <a:ea typeface="메이플스토리" panose="02000300000000000000" pitchFamily="2" charset="-127"/>
            </a:endParaRPr>
          </a:p>
        </p:txBody>
      </p:sp>
      <p:sp>
        <p:nvSpPr>
          <p:cNvPr id="80" name="타원 79">
            <a:extLst>
              <a:ext uri="{FF2B5EF4-FFF2-40B4-BE49-F238E27FC236}">
                <a16:creationId xmlns="" xmlns:a16="http://schemas.microsoft.com/office/drawing/2014/main" id="{7EEFCC47-3E57-453D-9F46-CE70C9F390D6}"/>
              </a:ext>
            </a:extLst>
          </p:cNvPr>
          <p:cNvSpPr/>
          <p:nvPr/>
        </p:nvSpPr>
        <p:spPr>
          <a:xfrm>
            <a:off x="1023902" y="4357694"/>
            <a:ext cx="457200" cy="457200"/>
          </a:xfrm>
          <a:prstGeom prst="ellipse">
            <a:avLst/>
          </a:prstGeom>
          <a:solidFill>
            <a:srgbClr val="FFC000"/>
          </a:solidFill>
          <a:ln w="38100">
            <a:solidFill>
              <a:schemeClr val="tx1">
                <a:lumMod val="85000"/>
                <a:lumOff val="15000"/>
              </a:schemeClr>
            </a:solidFill>
            <a:extLst>
              <a:ext uri="{C807C97D-BFC1-408E-A445-0C87EB9F89A2}">
                <ask:lineSketchStyleProps xmlns=""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00" dirty="0">
              <a:latin typeface="메이플스토리" panose="02000300000000000000" pitchFamily="2" charset="-127"/>
              <a:ea typeface="메이플스토리" panose="02000300000000000000" pitchFamily="2" charset="-127"/>
            </a:endParaRPr>
          </a:p>
        </p:txBody>
      </p:sp>
      <p:sp>
        <p:nvSpPr>
          <p:cNvPr id="83" name="타원 82">
            <a:extLst>
              <a:ext uri="{FF2B5EF4-FFF2-40B4-BE49-F238E27FC236}">
                <a16:creationId xmlns="" xmlns:a16="http://schemas.microsoft.com/office/drawing/2014/main" id="{D507773C-F9C3-4A23-8797-832783227070}"/>
              </a:ext>
            </a:extLst>
          </p:cNvPr>
          <p:cNvSpPr/>
          <p:nvPr/>
        </p:nvSpPr>
        <p:spPr>
          <a:xfrm>
            <a:off x="2952728" y="4357694"/>
            <a:ext cx="457200" cy="457200"/>
          </a:xfrm>
          <a:prstGeom prst="ellipse">
            <a:avLst/>
          </a:prstGeom>
          <a:solidFill>
            <a:srgbClr val="FFC000"/>
          </a:solidFill>
          <a:ln w="38100">
            <a:solidFill>
              <a:schemeClr val="tx1">
                <a:lumMod val="85000"/>
                <a:lumOff val="15000"/>
              </a:schemeClr>
            </a:solidFill>
            <a:extLst>
              <a:ext uri="{C807C97D-BFC1-408E-A445-0C87EB9F89A2}">
                <ask:lineSketchStyleProps xmlns=""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00" dirty="0">
              <a:latin typeface="메이플스토리" panose="02000300000000000000" pitchFamily="2" charset="-127"/>
              <a:ea typeface="메이플스토리" panose="02000300000000000000" pitchFamily="2" charset="-127"/>
            </a:endParaRPr>
          </a:p>
        </p:txBody>
      </p:sp>
      <p:sp>
        <p:nvSpPr>
          <p:cNvPr id="86" name="타원 85">
            <a:extLst>
              <a:ext uri="{FF2B5EF4-FFF2-40B4-BE49-F238E27FC236}">
                <a16:creationId xmlns="" xmlns:a16="http://schemas.microsoft.com/office/drawing/2014/main" id="{02E21CA3-267C-405E-A095-63FDEB575C70}"/>
              </a:ext>
            </a:extLst>
          </p:cNvPr>
          <p:cNvSpPr/>
          <p:nvPr/>
        </p:nvSpPr>
        <p:spPr>
          <a:xfrm>
            <a:off x="4881554" y="4357694"/>
            <a:ext cx="457200" cy="457200"/>
          </a:xfrm>
          <a:prstGeom prst="ellipse">
            <a:avLst/>
          </a:prstGeom>
          <a:solidFill>
            <a:srgbClr val="FFC000"/>
          </a:solidFill>
          <a:ln w="38100">
            <a:solidFill>
              <a:schemeClr val="tx1">
                <a:lumMod val="85000"/>
                <a:lumOff val="15000"/>
              </a:schemeClr>
            </a:solidFill>
            <a:extLst>
              <a:ext uri="{C807C97D-BFC1-408E-A445-0C87EB9F89A2}">
                <ask:lineSketchStyleProps xmlns=""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00" dirty="0">
              <a:latin typeface="메이플스토리" panose="02000300000000000000" pitchFamily="2" charset="-127"/>
              <a:ea typeface="메이플스토리" panose="02000300000000000000" pitchFamily="2" charset="-127"/>
            </a:endParaRPr>
          </a:p>
        </p:txBody>
      </p:sp>
      <p:sp>
        <p:nvSpPr>
          <p:cNvPr id="89" name="타원 88">
            <a:extLst>
              <a:ext uri="{FF2B5EF4-FFF2-40B4-BE49-F238E27FC236}">
                <a16:creationId xmlns="" xmlns:a16="http://schemas.microsoft.com/office/drawing/2014/main" id="{14E660EA-D67A-4FD7-97E8-2150005741A0}"/>
              </a:ext>
            </a:extLst>
          </p:cNvPr>
          <p:cNvSpPr/>
          <p:nvPr/>
        </p:nvSpPr>
        <p:spPr>
          <a:xfrm>
            <a:off x="6876508" y="4303178"/>
            <a:ext cx="457200" cy="457200"/>
          </a:xfrm>
          <a:prstGeom prst="ellipse">
            <a:avLst/>
          </a:prstGeom>
          <a:solidFill>
            <a:srgbClr val="FFC000"/>
          </a:solidFill>
          <a:ln w="38100">
            <a:solidFill>
              <a:schemeClr val="tx1">
                <a:lumMod val="85000"/>
                <a:lumOff val="15000"/>
              </a:schemeClr>
            </a:solidFill>
            <a:extLst>
              <a:ext uri="{C807C97D-BFC1-408E-A445-0C87EB9F89A2}">
                <ask:lineSketchStyleProps xmlns=""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00" dirty="0">
              <a:latin typeface="메이플스토리" panose="02000300000000000000" pitchFamily="2" charset="-127"/>
              <a:ea typeface="메이플스토리" panose="02000300000000000000" pitchFamily="2" charset="-127"/>
            </a:endParaRPr>
          </a:p>
        </p:txBody>
      </p:sp>
      <p:sp>
        <p:nvSpPr>
          <p:cNvPr id="92" name="타원 91">
            <a:extLst>
              <a:ext uri="{FF2B5EF4-FFF2-40B4-BE49-F238E27FC236}">
                <a16:creationId xmlns="" xmlns:a16="http://schemas.microsoft.com/office/drawing/2014/main" id="{307B2BB1-F72C-4243-B74A-13102FBEB28E}"/>
              </a:ext>
            </a:extLst>
          </p:cNvPr>
          <p:cNvSpPr/>
          <p:nvPr/>
        </p:nvSpPr>
        <p:spPr>
          <a:xfrm>
            <a:off x="8810644" y="4357694"/>
            <a:ext cx="457200" cy="457200"/>
          </a:xfrm>
          <a:prstGeom prst="ellipse">
            <a:avLst/>
          </a:prstGeom>
          <a:solidFill>
            <a:srgbClr val="FFC000"/>
          </a:solidFill>
          <a:ln w="38100">
            <a:solidFill>
              <a:schemeClr val="tx1">
                <a:lumMod val="85000"/>
                <a:lumOff val="15000"/>
              </a:schemeClr>
            </a:solidFill>
            <a:extLst>
              <a:ext uri="{C807C97D-BFC1-408E-A445-0C87EB9F89A2}">
                <ask:lineSketchStyleProps xmlns=""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00" dirty="0">
              <a:latin typeface="메이플스토리" panose="02000300000000000000" pitchFamily="2" charset="-127"/>
              <a:ea typeface="메이플스토리" panose="02000300000000000000" pitchFamily="2" charset="-127"/>
            </a:endParaRPr>
          </a:p>
        </p:txBody>
      </p:sp>
      <p:sp>
        <p:nvSpPr>
          <p:cNvPr id="95" name="타원 94">
            <a:extLst>
              <a:ext uri="{FF2B5EF4-FFF2-40B4-BE49-F238E27FC236}">
                <a16:creationId xmlns="" xmlns:a16="http://schemas.microsoft.com/office/drawing/2014/main" id="{46C38C18-D3BB-45D4-9B3C-10DC0AEA0907}"/>
              </a:ext>
            </a:extLst>
          </p:cNvPr>
          <p:cNvSpPr/>
          <p:nvPr/>
        </p:nvSpPr>
        <p:spPr>
          <a:xfrm>
            <a:off x="10777298" y="4303178"/>
            <a:ext cx="457200" cy="457200"/>
          </a:xfrm>
          <a:prstGeom prst="ellipse">
            <a:avLst/>
          </a:prstGeom>
          <a:solidFill>
            <a:srgbClr val="FFC000"/>
          </a:solidFill>
          <a:ln w="38100">
            <a:solidFill>
              <a:schemeClr val="tx1">
                <a:lumMod val="85000"/>
                <a:lumOff val="15000"/>
              </a:schemeClr>
            </a:solidFill>
            <a:extLst>
              <a:ext uri="{C807C97D-BFC1-408E-A445-0C87EB9F89A2}">
                <ask:lineSketchStyleProps xmlns=""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00" dirty="0">
              <a:latin typeface="메이플스토리" panose="02000300000000000000" pitchFamily="2" charset="-127"/>
              <a:ea typeface="메이플스토리" panose="02000300000000000000" pitchFamily="2" charset="-127"/>
            </a:endParaRPr>
          </a:p>
        </p:txBody>
      </p:sp>
      <p:sp>
        <p:nvSpPr>
          <p:cNvPr id="107" name="타원 106">
            <a:extLst>
              <a:ext uri="{FF2B5EF4-FFF2-40B4-BE49-F238E27FC236}">
                <a16:creationId xmlns="" xmlns:a16="http://schemas.microsoft.com/office/drawing/2014/main" id="{65E276C2-7024-4854-9E00-9D3332A431CD}"/>
              </a:ext>
            </a:extLst>
          </p:cNvPr>
          <p:cNvSpPr/>
          <p:nvPr/>
        </p:nvSpPr>
        <p:spPr>
          <a:xfrm>
            <a:off x="930073" y="5967483"/>
            <a:ext cx="457200" cy="457200"/>
          </a:xfrm>
          <a:prstGeom prst="ellipse">
            <a:avLst/>
          </a:prstGeom>
          <a:solidFill>
            <a:srgbClr val="FFC000"/>
          </a:solidFill>
          <a:ln w="38100">
            <a:solidFill>
              <a:schemeClr val="tx1">
                <a:lumMod val="85000"/>
                <a:lumOff val="15000"/>
              </a:schemeClr>
            </a:solidFill>
            <a:extLst>
              <a:ext uri="{C807C97D-BFC1-408E-A445-0C87EB9F89A2}">
                <ask:lineSketchStyleProps xmlns=""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00" dirty="0">
              <a:latin typeface="메이플스토리" panose="02000300000000000000" pitchFamily="2" charset="-127"/>
              <a:ea typeface="메이플스토리" panose="02000300000000000000" pitchFamily="2" charset="-127"/>
            </a:endParaRPr>
          </a:p>
        </p:txBody>
      </p:sp>
      <p:sp>
        <p:nvSpPr>
          <p:cNvPr id="110" name="타원 109">
            <a:extLst>
              <a:ext uri="{FF2B5EF4-FFF2-40B4-BE49-F238E27FC236}">
                <a16:creationId xmlns="" xmlns:a16="http://schemas.microsoft.com/office/drawing/2014/main" id="{AAC67DC1-22E1-42E5-AB5D-76EBEC1AFF81}"/>
              </a:ext>
            </a:extLst>
          </p:cNvPr>
          <p:cNvSpPr/>
          <p:nvPr/>
        </p:nvSpPr>
        <p:spPr>
          <a:xfrm>
            <a:off x="2956668" y="5973395"/>
            <a:ext cx="457200" cy="457200"/>
          </a:xfrm>
          <a:prstGeom prst="ellipse">
            <a:avLst/>
          </a:prstGeom>
          <a:solidFill>
            <a:srgbClr val="FFC000"/>
          </a:solidFill>
          <a:ln w="38100">
            <a:solidFill>
              <a:schemeClr val="tx1">
                <a:lumMod val="85000"/>
                <a:lumOff val="15000"/>
              </a:schemeClr>
            </a:solidFill>
            <a:extLst>
              <a:ext uri="{C807C97D-BFC1-408E-A445-0C87EB9F89A2}">
                <ask:lineSketchStyleProps xmlns=""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00" dirty="0">
              <a:latin typeface="메이플스토리" panose="02000300000000000000" pitchFamily="2" charset="-127"/>
              <a:ea typeface="메이플스토리" panose="02000300000000000000" pitchFamily="2" charset="-127"/>
            </a:endParaRPr>
          </a:p>
        </p:txBody>
      </p:sp>
      <p:sp>
        <p:nvSpPr>
          <p:cNvPr id="113" name="타원 112">
            <a:extLst>
              <a:ext uri="{FF2B5EF4-FFF2-40B4-BE49-F238E27FC236}">
                <a16:creationId xmlns="" xmlns:a16="http://schemas.microsoft.com/office/drawing/2014/main" id="{C3C1F324-C6FF-4885-A46F-2D74400F946A}"/>
              </a:ext>
            </a:extLst>
          </p:cNvPr>
          <p:cNvSpPr/>
          <p:nvPr/>
        </p:nvSpPr>
        <p:spPr>
          <a:xfrm>
            <a:off x="4891955" y="5983248"/>
            <a:ext cx="457200" cy="457200"/>
          </a:xfrm>
          <a:prstGeom prst="ellipse">
            <a:avLst/>
          </a:prstGeom>
          <a:solidFill>
            <a:srgbClr val="FFC000"/>
          </a:solidFill>
          <a:ln w="38100">
            <a:solidFill>
              <a:schemeClr val="tx1">
                <a:lumMod val="85000"/>
                <a:lumOff val="15000"/>
              </a:schemeClr>
            </a:solidFill>
            <a:extLst>
              <a:ext uri="{C807C97D-BFC1-408E-A445-0C87EB9F89A2}">
                <ask:lineSketchStyleProps xmlns=""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00" dirty="0">
              <a:latin typeface="메이플스토리" panose="02000300000000000000" pitchFamily="2" charset="-127"/>
              <a:ea typeface="메이플스토리" panose="02000300000000000000" pitchFamily="2" charset="-127"/>
            </a:endParaRPr>
          </a:p>
        </p:txBody>
      </p:sp>
      <p:sp>
        <p:nvSpPr>
          <p:cNvPr id="116" name="타원 115">
            <a:extLst>
              <a:ext uri="{FF2B5EF4-FFF2-40B4-BE49-F238E27FC236}">
                <a16:creationId xmlns="" xmlns:a16="http://schemas.microsoft.com/office/drawing/2014/main" id="{140AC2B0-A1D8-4995-9262-236D87FE4A1B}"/>
              </a:ext>
            </a:extLst>
          </p:cNvPr>
          <p:cNvSpPr/>
          <p:nvPr/>
        </p:nvSpPr>
        <p:spPr>
          <a:xfrm>
            <a:off x="6738942" y="5929330"/>
            <a:ext cx="457200" cy="457200"/>
          </a:xfrm>
          <a:prstGeom prst="ellipse">
            <a:avLst/>
          </a:prstGeom>
          <a:solidFill>
            <a:srgbClr val="FFC000"/>
          </a:solidFill>
          <a:ln w="38100">
            <a:solidFill>
              <a:schemeClr val="tx1">
                <a:lumMod val="85000"/>
                <a:lumOff val="15000"/>
              </a:schemeClr>
            </a:solidFill>
            <a:extLst>
              <a:ext uri="{C807C97D-BFC1-408E-A445-0C87EB9F89A2}">
                <ask:lineSketchStyleProps xmlns=""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00" dirty="0">
              <a:latin typeface="메이플스토리" panose="02000300000000000000" pitchFamily="2" charset="-127"/>
              <a:ea typeface="메이플스토리" panose="02000300000000000000" pitchFamily="2" charset="-127"/>
            </a:endParaRPr>
          </a:p>
        </p:txBody>
      </p:sp>
      <p:sp>
        <p:nvSpPr>
          <p:cNvPr id="119" name="타원 118">
            <a:extLst>
              <a:ext uri="{FF2B5EF4-FFF2-40B4-BE49-F238E27FC236}">
                <a16:creationId xmlns="" xmlns:a16="http://schemas.microsoft.com/office/drawing/2014/main" id="{70625248-C859-4A27-8CB4-7921B82EAD72}"/>
              </a:ext>
            </a:extLst>
          </p:cNvPr>
          <p:cNvSpPr/>
          <p:nvPr/>
        </p:nvSpPr>
        <p:spPr>
          <a:xfrm>
            <a:off x="8739206" y="5857892"/>
            <a:ext cx="457200" cy="457200"/>
          </a:xfrm>
          <a:prstGeom prst="ellipse">
            <a:avLst/>
          </a:prstGeom>
          <a:solidFill>
            <a:srgbClr val="FFC000"/>
          </a:solidFill>
          <a:ln w="38100">
            <a:solidFill>
              <a:schemeClr val="tx1">
                <a:lumMod val="85000"/>
                <a:lumOff val="15000"/>
              </a:schemeClr>
            </a:solidFill>
            <a:extLst>
              <a:ext uri="{C807C97D-BFC1-408E-A445-0C87EB9F89A2}">
                <ask:lineSketchStyleProps xmlns=""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00" dirty="0">
              <a:latin typeface="메이플스토리" panose="02000300000000000000" pitchFamily="2" charset="-127"/>
              <a:ea typeface="메이플스토리" panose="02000300000000000000" pitchFamily="2" charset="-127"/>
            </a:endParaRPr>
          </a:p>
        </p:txBody>
      </p:sp>
      <p:sp>
        <p:nvSpPr>
          <p:cNvPr id="122" name="타원 121">
            <a:extLst>
              <a:ext uri="{FF2B5EF4-FFF2-40B4-BE49-F238E27FC236}">
                <a16:creationId xmlns="" xmlns:a16="http://schemas.microsoft.com/office/drawing/2014/main" id="{D966412D-743E-4B98-ADDF-347A13327C69}"/>
              </a:ext>
            </a:extLst>
          </p:cNvPr>
          <p:cNvSpPr/>
          <p:nvPr/>
        </p:nvSpPr>
        <p:spPr>
          <a:xfrm>
            <a:off x="10739470" y="5929330"/>
            <a:ext cx="457200" cy="457200"/>
          </a:xfrm>
          <a:prstGeom prst="ellipse">
            <a:avLst/>
          </a:prstGeom>
          <a:solidFill>
            <a:srgbClr val="FFC000"/>
          </a:solidFill>
          <a:ln w="38100">
            <a:solidFill>
              <a:schemeClr val="tx1">
                <a:lumMod val="85000"/>
                <a:lumOff val="15000"/>
              </a:schemeClr>
            </a:solidFill>
            <a:extLst>
              <a:ext uri="{C807C97D-BFC1-408E-A445-0C87EB9F89A2}">
                <ask:lineSketchStyleProps xmlns=""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00" dirty="0">
              <a:latin typeface="메이플스토리" panose="02000300000000000000" pitchFamily="2" charset="-127"/>
              <a:ea typeface="메이플스토리" panose="02000300000000000000" pitchFamily="2" charset="-127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10310842" y="2000241"/>
            <a:ext cx="1357321" cy="101566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 smtClean="0">
                <a:latin typeface="자원봉사안녕 Bold" pitchFamily="18" charset="-127"/>
                <a:ea typeface="자원봉사안녕 Bold" pitchFamily="18" charset="-127"/>
              </a:rPr>
              <a:t>1.</a:t>
            </a:r>
            <a:r>
              <a:rPr lang="ko-KR" altLang="en-US" sz="1200" dirty="0" smtClean="0">
                <a:latin typeface="자원봉사안녕 Bold" pitchFamily="18" charset="-127"/>
                <a:ea typeface="자원봉사안녕 Bold" pitchFamily="18" charset="-127"/>
              </a:rPr>
              <a:t>불필요한</a:t>
            </a:r>
            <a:endParaRPr lang="en-US" altLang="ko-KR" sz="1200" dirty="0" smtClean="0">
              <a:latin typeface="자원봉사안녕 Bold" pitchFamily="18" charset="-127"/>
              <a:ea typeface="자원봉사안녕 Bold" pitchFamily="18" charset="-127"/>
            </a:endParaRPr>
          </a:p>
          <a:p>
            <a:pPr algn="ctr"/>
            <a:r>
              <a:rPr lang="ko-KR" altLang="en-US" sz="1200" dirty="0" smtClean="0">
                <a:latin typeface="자원봉사안녕 Bold" pitchFamily="18" charset="-127"/>
                <a:ea typeface="자원봉사안녕 Bold" pitchFamily="18" charset="-127"/>
              </a:rPr>
              <a:t> </a:t>
            </a:r>
            <a:r>
              <a:rPr lang="ko-KR" altLang="en-US" sz="1200" dirty="0" err="1" smtClean="0">
                <a:latin typeface="자원봉사안녕 Bold" pitchFamily="18" charset="-127"/>
                <a:ea typeface="자원봉사안녕 Bold" pitchFamily="18" charset="-127"/>
              </a:rPr>
              <a:t>이메일</a:t>
            </a:r>
            <a:r>
              <a:rPr lang="ko-KR" altLang="en-US" sz="1200" dirty="0" smtClean="0">
                <a:latin typeface="자원봉사안녕 Bold" pitchFamily="18" charset="-127"/>
                <a:ea typeface="자원봉사안녕 Bold" pitchFamily="18" charset="-127"/>
              </a:rPr>
              <a:t> 삭제 및 </a:t>
            </a:r>
            <a:endParaRPr lang="en-US" altLang="ko-KR" sz="1200" dirty="0" smtClean="0">
              <a:latin typeface="자원봉사안녕 Bold" pitchFamily="18" charset="-127"/>
              <a:ea typeface="자원봉사안녕 Bold" pitchFamily="18" charset="-127"/>
            </a:endParaRPr>
          </a:p>
          <a:p>
            <a:pPr algn="ctr"/>
            <a:r>
              <a:rPr lang="ko-KR" altLang="en-US" sz="1200" dirty="0" smtClean="0">
                <a:latin typeface="자원봉사안녕 Bold" pitchFamily="18" charset="-127"/>
                <a:ea typeface="자원봉사안녕 Bold" pitchFamily="18" charset="-127"/>
              </a:rPr>
              <a:t> </a:t>
            </a:r>
            <a:r>
              <a:rPr lang="ko-KR" altLang="en-US" sz="1200" dirty="0" err="1" smtClean="0">
                <a:latin typeface="자원봉사안녕 Bold" pitchFamily="18" charset="-127"/>
                <a:ea typeface="자원봉사안녕 Bold" pitchFamily="18" charset="-127"/>
              </a:rPr>
              <a:t>이메일</a:t>
            </a:r>
            <a:r>
              <a:rPr lang="ko-KR" altLang="en-US" sz="1200" dirty="0" smtClean="0">
                <a:latin typeface="자원봉사안녕 Bold" pitchFamily="18" charset="-127"/>
                <a:ea typeface="자원봉사안녕 Bold" pitchFamily="18" charset="-127"/>
              </a:rPr>
              <a:t> 휴지통 </a:t>
            </a:r>
            <a:endParaRPr lang="en-US" altLang="ko-KR" sz="1200" dirty="0" smtClean="0">
              <a:latin typeface="자원봉사안녕 Bold" pitchFamily="18" charset="-127"/>
              <a:ea typeface="자원봉사안녕 Bold" pitchFamily="18" charset="-127"/>
            </a:endParaRPr>
          </a:p>
          <a:p>
            <a:pPr algn="ctr"/>
            <a:r>
              <a:rPr lang="ko-KR" altLang="en-US" sz="1200" dirty="0" smtClean="0">
                <a:latin typeface="자원봉사안녕 Bold" pitchFamily="18" charset="-127"/>
                <a:ea typeface="자원봉사안녕 Bold" pitchFamily="18" charset="-127"/>
              </a:rPr>
              <a:t>비우기</a:t>
            </a:r>
            <a:r>
              <a:rPr lang="en-US" altLang="ko-KR" sz="1200" dirty="0" smtClean="0">
                <a:solidFill>
                  <a:srgbClr val="FF0000"/>
                </a:solidFill>
                <a:latin typeface="자원봉사안녕 Bold" pitchFamily="18" charset="-127"/>
                <a:ea typeface="자원봉사안녕 Bold" pitchFamily="18" charset="-127"/>
              </a:rPr>
              <a:t>(</a:t>
            </a:r>
            <a:r>
              <a:rPr lang="ko-KR" altLang="en-US" sz="1200" dirty="0" smtClean="0">
                <a:solidFill>
                  <a:srgbClr val="FF0000"/>
                </a:solidFill>
                <a:latin typeface="자원봉사안녕 Bold" pitchFamily="18" charset="-127"/>
                <a:ea typeface="자원봉사안녕 Bold" pitchFamily="18" charset="-127"/>
              </a:rPr>
              <a:t>활동 전</a:t>
            </a:r>
            <a:r>
              <a:rPr lang="en-US" altLang="ko-KR" sz="1200" dirty="0" smtClean="0">
                <a:solidFill>
                  <a:srgbClr val="FF0000"/>
                </a:solidFill>
                <a:latin typeface="자원봉사안녕 Bold" pitchFamily="18" charset="-127"/>
                <a:ea typeface="자원봉사안녕 Bold" pitchFamily="18" charset="-127"/>
              </a:rPr>
              <a:t>, </a:t>
            </a:r>
            <a:r>
              <a:rPr lang="ko-KR" altLang="en-US" sz="1200" dirty="0" smtClean="0">
                <a:solidFill>
                  <a:srgbClr val="FF0000"/>
                </a:solidFill>
                <a:latin typeface="자원봉사안녕 Bold" pitchFamily="18" charset="-127"/>
                <a:ea typeface="자원봉사안녕 Bold" pitchFamily="18" charset="-127"/>
              </a:rPr>
              <a:t>후 사진  필요</a:t>
            </a:r>
            <a:r>
              <a:rPr lang="en-US" altLang="ko-KR" sz="1200" dirty="0" smtClean="0">
                <a:solidFill>
                  <a:srgbClr val="FF0000"/>
                </a:solidFill>
                <a:latin typeface="자원봉사안녕 Bold" pitchFamily="18" charset="-127"/>
                <a:ea typeface="자원봉사안녕 Bold" pitchFamily="18" charset="-127"/>
              </a:rPr>
              <a:t>)</a:t>
            </a:r>
            <a:endParaRPr lang="ko-KR" altLang="en-US" sz="1200" dirty="0">
              <a:solidFill>
                <a:srgbClr val="FF0000"/>
              </a:solidFill>
              <a:latin typeface="자원봉사안녕 Bold" pitchFamily="18" charset="-127"/>
              <a:ea typeface="자원봉사안녕 Bold" pitchFamily="18" charset="-127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8294914" y="5281127"/>
            <a:ext cx="1380931" cy="46166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 smtClean="0">
                <a:latin typeface="자원봉사안녕 Bold" pitchFamily="18" charset="-127"/>
                <a:ea typeface="자원봉사안녕 Bold" pitchFamily="18" charset="-127"/>
              </a:rPr>
              <a:t>8.</a:t>
            </a:r>
            <a:r>
              <a:rPr lang="ko-KR" altLang="en-US" sz="1200" dirty="0" smtClean="0">
                <a:latin typeface="자원봉사안녕 Bold" pitchFamily="18" charset="-127"/>
                <a:ea typeface="자원봉사안녕 Bold" pitchFamily="18" charset="-127"/>
              </a:rPr>
              <a:t>이면지 사용하기</a:t>
            </a:r>
            <a:endParaRPr lang="en-US" altLang="ko-KR" sz="1200" dirty="0" smtClean="0">
              <a:latin typeface="자원봉사안녕 Bold" pitchFamily="18" charset="-127"/>
              <a:ea typeface="자원봉사안녕 Bold" pitchFamily="18" charset="-127"/>
            </a:endParaRPr>
          </a:p>
          <a:p>
            <a:pPr algn="ctr"/>
            <a:r>
              <a:rPr lang="en-US" altLang="ko-KR" sz="1200" dirty="0" smtClean="0">
                <a:latin typeface="자원봉사안녕 Bold" pitchFamily="18" charset="-127"/>
                <a:ea typeface="자원봉사안녕 Bold" pitchFamily="18" charset="-127"/>
              </a:rPr>
              <a:t>(</a:t>
            </a:r>
            <a:r>
              <a:rPr lang="ko-KR" altLang="en-US" sz="1200" dirty="0" smtClean="0">
                <a:latin typeface="자원봉사안녕 Bold" pitchFamily="18" charset="-127"/>
                <a:ea typeface="자원봉사안녕 Bold" pitchFamily="18" charset="-127"/>
              </a:rPr>
              <a:t>양면  인증</a:t>
            </a:r>
            <a:r>
              <a:rPr lang="en-US" altLang="ko-KR" sz="1200" dirty="0" smtClean="0">
                <a:latin typeface="자원봉사안녕 Bold" pitchFamily="18" charset="-127"/>
                <a:ea typeface="자원봉사안녕 Bold" pitchFamily="18" charset="-127"/>
              </a:rPr>
              <a:t>)</a:t>
            </a:r>
          </a:p>
        </p:txBody>
      </p:sp>
      <p:sp>
        <p:nvSpPr>
          <p:cNvPr id="94" name="TextBox 93"/>
          <p:cNvSpPr txBox="1"/>
          <p:nvPr/>
        </p:nvSpPr>
        <p:spPr>
          <a:xfrm>
            <a:off x="10279226" y="5287347"/>
            <a:ext cx="1380931" cy="46166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 smtClean="0">
                <a:latin typeface="자원봉사안녕 Bold" pitchFamily="18" charset="-127"/>
                <a:ea typeface="자원봉사안녕 Bold" pitchFamily="18" charset="-127"/>
              </a:rPr>
              <a:t>4.</a:t>
            </a:r>
            <a:r>
              <a:rPr lang="ko-KR" altLang="en-US" sz="1200" dirty="0" smtClean="0">
                <a:latin typeface="자원봉사안녕 Bold" pitchFamily="18" charset="-127"/>
                <a:ea typeface="자원봉사안녕 Bold" pitchFamily="18" charset="-127"/>
              </a:rPr>
              <a:t>마스크  끈 묶어서 배출하기</a:t>
            </a:r>
            <a:endParaRPr lang="ko-KR" altLang="en-US" sz="1200" dirty="0">
              <a:latin typeface="자원봉사안녕 Bold" pitchFamily="18" charset="-127"/>
              <a:ea typeface="자원봉사안녕 Bold" pitchFamily="18" charset="-127"/>
            </a:endParaRPr>
          </a:p>
        </p:txBody>
      </p:sp>
      <p:sp>
        <p:nvSpPr>
          <p:cNvPr id="101" name="TextBox 100"/>
          <p:cNvSpPr txBox="1"/>
          <p:nvPr/>
        </p:nvSpPr>
        <p:spPr>
          <a:xfrm>
            <a:off x="584718" y="314130"/>
            <a:ext cx="1380931" cy="101566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 smtClean="0">
                <a:latin typeface="자원봉사안녕 Bold" pitchFamily="18" charset="-127"/>
                <a:ea typeface="자원봉사안녕 Bold" pitchFamily="18" charset="-127"/>
              </a:rPr>
              <a:t>1. </a:t>
            </a:r>
            <a:r>
              <a:rPr lang="ko-KR" altLang="en-US" sz="1200" dirty="0" smtClean="0">
                <a:latin typeface="자원봉사안녕 Bold" pitchFamily="18" charset="-127"/>
                <a:ea typeface="자원봉사안녕 Bold" pitchFamily="18" charset="-127"/>
              </a:rPr>
              <a:t>불필요한</a:t>
            </a:r>
            <a:endParaRPr lang="en-US" altLang="ko-KR" sz="1200" dirty="0" smtClean="0">
              <a:latin typeface="자원봉사안녕 Bold" pitchFamily="18" charset="-127"/>
              <a:ea typeface="자원봉사안녕 Bold" pitchFamily="18" charset="-127"/>
            </a:endParaRPr>
          </a:p>
          <a:p>
            <a:pPr algn="ctr"/>
            <a:r>
              <a:rPr lang="ko-KR" altLang="en-US" sz="1200" dirty="0" smtClean="0">
                <a:latin typeface="자원봉사안녕 Bold" pitchFamily="18" charset="-127"/>
                <a:ea typeface="자원봉사안녕 Bold" pitchFamily="18" charset="-127"/>
              </a:rPr>
              <a:t> </a:t>
            </a:r>
            <a:r>
              <a:rPr lang="ko-KR" altLang="en-US" sz="1200" dirty="0" err="1" smtClean="0">
                <a:latin typeface="자원봉사안녕 Bold" pitchFamily="18" charset="-127"/>
                <a:ea typeface="자원봉사안녕 Bold" pitchFamily="18" charset="-127"/>
              </a:rPr>
              <a:t>이메일</a:t>
            </a:r>
            <a:r>
              <a:rPr lang="ko-KR" altLang="en-US" sz="1200" dirty="0" smtClean="0">
                <a:latin typeface="자원봉사안녕 Bold" pitchFamily="18" charset="-127"/>
                <a:ea typeface="자원봉사안녕 Bold" pitchFamily="18" charset="-127"/>
              </a:rPr>
              <a:t> 삭제 및</a:t>
            </a:r>
            <a:endParaRPr lang="en-US" altLang="ko-KR" sz="1200" dirty="0" smtClean="0">
              <a:latin typeface="자원봉사안녕 Bold" pitchFamily="18" charset="-127"/>
              <a:ea typeface="자원봉사안녕 Bold" pitchFamily="18" charset="-127"/>
            </a:endParaRPr>
          </a:p>
          <a:p>
            <a:pPr algn="ctr"/>
            <a:r>
              <a:rPr lang="ko-KR" altLang="en-US" sz="1200" dirty="0" smtClean="0">
                <a:latin typeface="자원봉사안녕 Bold" pitchFamily="18" charset="-127"/>
                <a:ea typeface="자원봉사안녕 Bold" pitchFamily="18" charset="-127"/>
              </a:rPr>
              <a:t> </a:t>
            </a:r>
            <a:r>
              <a:rPr lang="ko-KR" altLang="en-US" sz="1200" dirty="0" err="1" smtClean="0">
                <a:latin typeface="자원봉사안녕 Bold" pitchFamily="18" charset="-127"/>
                <a:ea typeface="자원봉사안녕 Bold" pitchFamily="18" charset="-127"/>
              </a:rPr>
              <a:t>이메일</a:t>
            </a:r>
            <a:r>
              <a:rPr lang="ko-KR" altLang="en-US" sz="1200" dirty="0" smtClean="0">
                <a:latin typeface="자원봉사안녕 Bold" pitchFamily="18" charset="-127"/>
                <a:ea typeface="자원봉사안녕 Bold" pitchFamily="18" charset="-127"/>
              </a:rPr>
              <a:t> 휴지통 </a:t>
            </a:r>
            <a:endParaRPr lang="en-US" altLang="ko-KR" sz="1200" dirty="0" smtClean="0">
              <a:latin typeface="자원봉사안녕 Bold" pitchFamily="18" charset="-127"/>
              <a:ea typeface="자원봉사안녕 Bold" pitchFamily="18" charset="-127"/>
            </a:endParaRPr>
          </a:p>
          <a:p>
            <a:pPr algn="ctr"/>
            <a:r>
              <a:rPr lang="ko-KR" altLang="en-US" sz="1200" dirty="0" smtClean="0">
                <a:latin typeface="자원봉사안녕 Bold" pitchFamily="18" charset="-127"/>
                <a:ea typeface="자원봉사안녕 Bold" pitchFamily="18" charset="-127"/>
              </a:rPr>
              <a:t>비우기</a:t>
            </a:r>
            <a:r>
              <a:rPr lang="en-US" altLang="ko-KR" sz="1200" dirty="0" smtClean="0">
                <a:solidFill>
                  <a:srgbClr val="FF0000"/>
                </a:solidFill>
                <a:latin typeface="자원봉사안녕 Bold" pitchFamily="18" charset="-127"/>
                <a:ea typeface="자원봉사안녕 Bold" pitchFamily="18" charset="-127"/>
              </a:rPr>
              <a:t>(</a:t>
            </a:r>
            <a:r>
              <a:rPr lang="ko-KR" altLang="en-US" sz="1200" dirty="0" smtClean="0">
                <a:solidFill>
                  <a:srgbClr val="FF0000"/>
                </a:solidFill>
                <a:latin typeface="자원봉사안녕 Bold" pitchFamily="18" charset="-127"/>
                <a:ea typeface="자원봉사안녕 Bold" pitchFamily="18" charset="-127"/>
              </a:rPr>
              <a:t>활동 전</a:t>
            </a:r>
            <a:r>
              <a:rPr lang="en-US" altLang="ko-KR" sz="1200" dirty="0" smtClean="0">
                <a:solidFill>
                  <a:srgbClr val="FF0000"/>
                </a:solidFill>
                <a:latin typeface="자원봉사안녕 Bold" pitchFamily="18" charset="-127"/>
                <a:ea typeface="자원봉사안녕 Bold" pitchFamily="18" charset="-127"/>
              </a:rPr>
              <a:t>,</a:t>
            </a:r>
            <a:r>
              <a:rPr lang="ko-KR" altLang="en-US" sz="1200" dirty="0" smtClean="0">
                <a:solidFill>
                  <a:srgbClr val="FF0000"/>
                </a:solidFill>
                <a:latin typeface="자원봉사안녕 Bold" pitchFamily="18" charset="-127"/>
                <a:ea typeface="자원봉사안녕 Bold" pitchFamily="18" charset="-127"/>
              </a:rPr>
              <a:t> 후 사진 필요</a:t>
            </a:r>
            <a:r>
              <a:rPr lang="en-US" altLang="ko-KR" sz="1200" dirty="0" smtClean="0">
                <a:solidFill>
                  <a:srgbClr val="FF0000"/>
                </a:solidFill>
                <a:latin typeface="자원봉사안녕 Bold" pitchFamily="18" charset="-127"/>
                <a:ea typeface="자원봉사안녕 Bold" pitchFamily="18" charset="-127"/>
              </a:rPr>
              <a:t>)</a:t>
            </a:r>
            <a:endParaRPr lang="ko-KR" altLang="en-US" sz="1200" dirty="0">
              <a:solidFill>
                <a:srgbClr val="FF0000"/>
              </a:solidFill>
              <a:latin typeface="자원봉사안녕 Bold" pitchFamily="18" charset="-127"/>
              <a:ea typeface="자원봉사안녕 Bold" pitchFamily="18" charset="-127"/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10310842" y="3714752"/>
            <a:ext cx="1357322" cy="46166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 smtClean="0">
                <a:latin typeface="자원봉사안녕 Bold" pitchFamily="18" charset="-127"/>
                <a:ea typeface="자원봉사안녕 Bold" pitchFamily="18" charset="-127"/>
              </a:rPr>
              <a:t>8.</a:t>
            </a:r>
            <a:r>
              <a:rPr lang="ko-KR" altLang="en-US" sz="1200" dirty="0" smtClean="0">
                <a:latin typeface="자원봉사안녕 Bold" pitchFamily="18" charset="-127"/>
                <a:ea typeface="자원봉사안녕 Bold" pitchFamily="18" charset="-127"/>
              </a:rPr>
              <a:t>이면지 사용하기</a:t>
            </a:r>
            <a:endParaRPr lang="en-US" altLang="ko-KR" sz="1200" dirty="0" smtClean="0">
              <a:latin typeface="자원봉사안녕 Bold" pitchFamily="18" charset="-127"/>
              <a:ea typeface="자원봉사안녕 Bold" pitchFamily="18" charset="-127"/>
            </a:endParaRPr>
          </a:p>
          <a:p>
            <a:pPr algn="ctr"/>
            <a:r>
              <a:rPr lang="en-US" altLang="ko-KR" sz="1200" dirty="0" smtClean="0">
                <a:latin typeface="자원봉사안녕 Bold" pitchFamily="18" charset="-127"/>
                <a:ea typeface="자원봉사안녕 Bold" pitchFamily="18" charset="-127"/>
              </a:rPr>
              <a:t>(</a:t>
            </a:r>
            <a:r>
              <a:rPr lang="ko-KR" altLang="en-US" sz="1200" dirty="0" smtClean="0">
                <a:latin typeface="자원봉사안녕 Bold" pitchFamily="18" charset="-127"/>
                <a:ea typeface="자원봉사안녕 Bold" pitchFamily="18" charset="-127"/>
              </a:rPr>
              <a:t>양면  인증</a:t>
            </a:r>
            <a:r>
              <a:rPr lang="en-US" altLang="ko-KR" sz="1200" dirty="0" smtClean="0">
                <a:latin typeface="자원봉사안녕 Bold" pitchFamily="18" charset="-127"/>
                <a:ea typeface="자원봉사안녕 Bold" pitchFamily="18" charset="-127"/>
              </a:rPr>
              <a:t>)</a:t>
            </a:r>
            <a:endParaRPr lang="ko-KR" altLang="en-US" sz="1200" dirty="0" smtClean="0">
              <a:latin typeface="자원봉사안녕 Bold" pitchFamily="18" charset="-127"/>
              <a:ea typeface="자원봉사안녕 Bold" pitchFamily="18" charset="-127"/>
            </a:endParaRPr>
          </a:p>
        </p:txBody>
      </p:sp>
      <p:sp>
        <p:nvSpPr>
          <p:cNvPr id="105" name="TextBox 104"/>
          <p:cNvSpPr txBox="1"/>
          <p:nvPr/>
        </p:nvSpPr>
        <p:spPr>
          <a:xfrm>
            <a:off x="595274" y="3714752"/>
            <a:ext cx="1339981" cy="46166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 smtClean="0">
                <a:latin typeface="자원봉사안녕 Bold" pitchFamily="18" charset="-127"/>
                <a:ea typeface="자원봉사안녕 Bold" pitchFamily="18" charset="-127"/>
              </a:rPr>
              <a:t>4.</a:t>
            </a:r>
            <a:r>
              <a:rPr lang="ko-KR" altLang="en-US" sz="1200" dirty="0" smtClean="0">
                <a:latin typeface="자원봉사안녕 Bold" pitchFamily="18" charset="-127"/>
                <a:ea typeface="자원봉사안녕 Bold" pitchFamily="18" charset="-127"/>
              </a:rPr>
              <a:t>마스크  끈 묶어서 배출하기 </a:t>
            </a:r>
            <a:endParaRPr lang="ko-KR" altLang="en-US" sz="1200" dirty="0">
              <a:latin typeface="자원봉사안녕 Bold" pitchFamily="18" charset="-127"/>
              <a:ea typeface="자원봉사안녕 Bold" pitchFamily="18" charset="-127"/>
            </a:endParaRPr>
          </a:p>
        </p:txBody>
      </p:sp>
      <p:sp>
        <p:nvSpPr>
          <p:cNvPr id="106" name="TextBox 105"/>
          <p:cNvSpPr txBox="1"/>
          <p:nvPr/>
        </p:nvSpPr>
        <p:spPr>
          <a:xfrm>
            <a:off x="595274" y="2000240"/>
            <a:ext cx="1357322" cy="46166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 smtClean="0">
                <a:latin typeface="자원봉사안녕 Bold" pitchFamily="18" charset="-127"/>
                <a:ea typeface="자원봉사안녕 Bold" pitchFamily="18" charset="-127"/>
              </a:rPr>
              <a:t>3.</a:t>
            </a:r>
            <a:r>
              <a:rPr lang="ko-KR" altLang="en-US" sz="1200" dirty="0" err="1" smtClean="0">
                <a:latin typeface="자원봉사안녕 Bold" pitchFamily="18" charset="-127"/>
                <a:ea typeface="자원봉사안녕 Bold" pitchFamily="18" charset="-127"/>
              </a:rPr>
              <a:t>에코백</a:t>
            </a:r>
            <a:r>
              <a:rPr lang="ko-KR" altLang="en-US" sz="1200" dirty="0" smtClean="0">
                <a:latin typeface="자원봉사안녕 Bold" pitchFamily="18" charset="-127"/>
                <a:ea typeface="자원봉사안녕 Bold" pitchFamily="18" charset="-127"/>
              </a:rPr>
              <a:t> 사용하기</a:t>
            </a:r>
            <a:endParaRPr lang="en-US" altLang="ko-KR" sz="1200" dirty="0" smtClean="0">
              <a:latin typeface="자원봉사안녕 Bold" pitchFamily="18" charset="-127"/>
              <a:ea typeface="자원봉사안녕 Bold" pitchFamily="18" charset="-127"/>
            </a:endParaRPr>
          </a:p>
          <a:p>
            <a:pPr algn="ctr"/>
            <a:r>
              <a:rPr lang="en-US" altLang="ko-KR" sz="1200" dirty="0" smtClean="0">
                <a:latin typeface="자원봉사안녕 Bold" pitchFamily="18" charset="-127"/>
                <a:ea typeface="자원봉사안녕 Bold" pitchFamily="18" charset="-127"/>
              </a:rPr>
              <a:t>(</a:t>
            </a:r>
            <a:r>
              <a:rPr lang="ko-KR" altLang="en-US" sz="1200" dirty="0" smtClean="0">
                <a:latin typeface="자원봉사안녕 Bold" pitchFamily="18" charset="-127"/>
                <a:ea typeface="자원봉사안녕 Bold" pitchFamily="18" charset="-127"/>
              </a:rPr>
              <a:t>야외 활동 시</a:t>
            </a:r>
            <a:r>
              <a:rPr lang="en-US" altLang="ko-KR" sz="1200" dirty="0" smtClean="0">
                <a:latin typeface="자원봉사안녕 Bold" pitchFamily="18" charset="-127"/>
                <a:ea typeface="자원봉사안녕 Bold" pitchFamily="18" charset="-127"/>
              </a:rPr>
              <a:t>)</a:t>
            </a:r>
            <a:endParaRPr lang="ko-KR" altLang="en-US" sz="1200" dirty="0">
              <a:latin typeface="자원봉사안녕 Bold" pitchFamily="18" charset="-127"/>
              <a:ea typeface="자원봉사안녕 Bold" pitchFamily="18" charset="-127"/>
            </a:endParaRPr>
          </a:p>
        </p:txBody>
      </p:sp>
      <p:sp>
        <p:nvSpPr>
          <p:cNvPr id="121" name="TextBox 120"/>
          <p:cNvSpPr txBox="1"/>
          <p:nvPr/>
        </p:nvSpPr>
        <p:spPr>
          <a:xfrm>
            <a:off x="4422712" y="357166"/>
            <a:ext cx="1380931" cy="46166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 smtClean="0">
                <a:latin typeface="자원봉사안녕 Bold" pitchFamily="18" charset="-127"/>
                <a:ea typeface="자원봉사안녕 Bold" pitchFamily="18" charset="-127"/>
              </a:rPr>
              <a:t>3.</a:t>
            </a:r>
            <a:r>
              <a:rPr lang="ko-KR" altLang="en-US" sz="1200" dirty="0" err="1" smtClean="0">
                <a:latin typeface="자원봉사안녕 Bold" pitchFamily="18" charset="-127"/>
                <a:ea typeface="자원봉사안녕 Bold" pitchFamily="18" charset="-127"/>
              </a:rPr>
              <a:t>에코백</a:t>
            </a:r>
            <a:r>
              <a:rPr lang="ko-KR" altLang="en-US" sz="1200" dirty="0" smtClean="0">
                <a:latin typeface="자원봉사안녕 Bold" pitchFamily="18" charset="-127"/>
                <a:ea typeface="자원봉사안녕 Bold" pitchFamily="18" charset="-127"/>
              </a:rPr>
              <a:t>  사용하기</a:t>
            </a:r>
            <a:endParaRPr lang="en-US" altLang="ko-KR" sz="1200" dirty="0" smtClean="0">
              <a:latin typeface="자원봉사안녕 Bold" pitchFamily="18" charset="-127"/>
              <a:ea typeface="자원봉사안녕 Bold" pitchFamily="18" charset="-127"/>
            </a:endParaRPr>
          </a:p>
          <a:p>
            <a:pPr algn="ctr"/>
            <a:r>
              <a:rPr lang="en-US" altLang="ko-KR" sz="1200" dirty="0" smtClean="0">
                <a:latin typeface="자원봉사안녕 Bold" pitchFamily="18" charset="-127"/>
                <a:ea typeface="자원봉사안녕 Bold" pitchFamily="18" charset="-127"/>
              </a:rPr>
              <a:t>(</a:t>
            </a:r>
            <a:r>
              <a:rPr lang="ko-KR" altLang="en-US" sz="1200" dirty="0" smtClean="0">
                <a:latin typeface="자원봉사안녕 Bold" pitchFamily="18" charset="-127"/>
                <a:ea typeface="자원봉사안녕 Bold" pitchFamily="18" charset="-127"/>
              </a:rPr>
              <a:t>야외 활동 시</a:t>
            </a:r>
            <a:r>
              <a:rPr lang="en-US" altLang="ko-KR" sz="1200" dirty="0" smtClean="0">
                <a:latin typeface="자원봉사안녕 Bold" pitchFamily="18" charset="-127"/>
                <a:ea typeface="자원봉사안녕 Bold" pitchFamily="18" charset="-127"/>
              </a:rPr>
              <a:t>)</a:t>
            </a:r>
            <a:endParaRPr lang="ko-KR" altLang="en-US" sz="1200" dirty="0" smtClean="0">
              <a:latin typeface="자원봉사안녕 Bold" pitchFamily="18" charset="-127"/>
              <a:ea typeface="자원봉사안녕 Bold" pitchFamily="18" charset="-127"/>
            </a:endParaRPr>
          </a:p>
        </p:txBody>
      </p:sp>
      <p:sp>
        <p:nvSpPr>
          <p:cNvPr id="4" name="직사각형 3">
            <a:extLst>
              <a:ext uri="{FF2B5EF4-FFF2-40B4-BE49-F238E27FC236}">
                <a16:creationId xmlns="" xmlns:a16="http://schemas.microsoft.com/office/drawing/2014/main" id="{55F8FEAA-ABD2-4E0A-B4EB-1E7C91148C2A}"/>
              </a:ext>
            </a:extLst>
          </p:cNvPr>
          <p:cNvSpPr/>
          <p:nvPr/>
        </p:nvSpPr>
        <p:spPr>
          <a:xfrm>
            <a:off x="452398" y="285728"/>
            <a:ext cx="1620000" cy="1267200"/>
          </a:xfrm>
          <a:prstGeom prst="rect">
            <a:avLst/>
          </a:prstGeom>
          <a:blipFill dpi="0" rotWithShape="1">
            <a:blip r:embed="rId17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 extrusionH="177800">
            <a:bevelT w="254000" h="190500"/>
            <a:bevelB w="1841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4800" b="1" spc="-150" dirty="0">
                <a:solidFill>
                  <a:sysClr val="windowText" lastClr="000000"/>
                </a:solidFill>
                <a:latin typeface="자원봉사안녕 Bold" pitchFamily="18" charset="-127"/>
                <a:ea typeface="자원봉사안녕 Bold" pitchFamily="18" charset="-127"/>
              </a:rPr>
              <a:t>1</a:t>
            </a:r>
            <a:endParaRPr lang="ko-KR" altLang="en-US" sz="4800" b="1" spc="-150" dirty="0">
              <a:solidFill>
                <a:sysClr val="windowText" lastClr="000000"/>
              </a:solidFill>
              <a:latin typeface="자원봉사안녕 Bold" pitchFamily="18" charset="-127"/>
              <a:ea typeface="자원봉사안녕 Bold" pitchFamily="18" charset="-127"/>
            </a:endParaRPr>
          </a:p>
        </p:txBody>
      </p:sp>
      <p:sp>
        <p:nvSpPr>
          <p:cNvPr id="124" name="TextBox 123"/>
          <p:cNvSpPr txBox="1"/>
          <p:nvPr/>
        </p:nvSpPr>
        <p:spPr>
          <a:xfrm>
            <a:off x="2528595" y="298579"/>
            <a:ext cx="1380931" cy="46166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 smtClean="0">
                <a:latin typeface="자원봉사안녕 Bold" pitchFamily="18" charset="-127"/>
                <a:ea typeface="자원봉사안녕 Bold" pitchFamily="18" charset="-127"/>
              </a:rPr>
              <a:t>2.</a:t>
            </a:r>
            <a:r>
              <a:rPr lang="ko-KR" altLang="en-US" sz="1200" dirty="0" smtClean="0">
                <a:latin typeface="자원봉사안녕 Bold" pitchFamily="18" charset="-127"/>
                <a:ea typeface="자원봉사안녕 Bold" pitchFamily="18" charset="-127"/>
              </a:rPr>
              <a:t>종이컵에 담배꽁초 가득 주워 담기</a:t>
            </a:r>
            <a:endParaRPr lang="en-US" altLang="ko-KR" sz="1200" dirty="0" smtClean="0">
              <a:latin typeface="자원봉사안녕 Bold" pitchFamily="18" charset="-127"/>
              <a:ea typeface="자원봉사안녕 Bold" pitchFamily="18" charset="-127"/>
            </a:endParaRPr>
          </a:p>
        </p:txBody>
      </p:sp>
      <p:sp>
        <p:nvSpPr>
          <p:cNvPr id="126" name="TextBox 125"/>
          <p:cNvSpPr txBox="1"/>
          <p:nvPr/>
        </p:nvSpPr>
        <p:spPr>
          <a:xfrm>
            <a:off x="8310579" y="2000240"/>
            <a:ext cx="1285883" cy="46166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 smtClean="0">
                <a:latin typeface="자원봉사안녕 Bold" pitchFamily="18" charset="-127"/>
                <a:ea typeface="자원봉사안녕 Bold" pitchFamily="18" charset="-127"/>
              </a:rPr>
              <a:t>2.</a:t>
            </a:r>
            <a:r>
              <a:rPr lang="ko-KR" altLang="en-US" sz="1200" dirty="0" smtClean="0">
                <a:latin typeface="자원봉사안녕 Bold" pitchFamily="18" charset="-127"/>
                <a:ea typeface="자원봉사안녕 Bold" pitchFamily="18" charset="-127"/>
              </a:rPr>
              <a:t>종이컵에 담배꽁초 가득 주워 담기</a:t>
            </a:r>
            <a:endParaRPr lang="en-US" altLang="ko-KR" sz="1200" dirty="0" smtClean="0">
              <a:latin typeface="자원봉사안녕 Bold" pitchFamily="18" charset="-127"/>
              <a:ea typeface="자원봉사안녕 Bold" pitchFamily="18" charset="-127"/>
            </a:endParaRPr>
          </a:p>
        </p:txBody>
      </p:sp>
      <p:sp>
        <p:nvSpPr>
          <p:cNvPr id="30" name="직사각형 29">
            <a:extLst>
              <a:ext uri="{FF2B5EF4-FFF2-40B4-BE49-F238E27FC236}">
                <a16:creationId xmlns="" xmlns:a16="http://schemas.microsoft.com/office/drawing/2014/main" id="{3A0A3305-2EAF-4BA6-9D4F-7929AA51A630}"/>
              </a:ext>
            </a:extLst>
          </p:cNvPr>
          <p:cNvSpPr/>
          <p:nvPr/>
        </p:nvSpPr>
        <p:spPr>
          <a:xfrm>
            <a:off x="2381224" y="285728"/>
            <a:ext cx="1620000" cy="1267200"/>
          </a:xfrm>
          <a:prstGeom prst="rect">
            <a:avLst/>
          </a:prstGeom>
          <a:blipFill dpi="0" rotWithShape="1">
            <a:blip r:embed="rId17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 extrusionH="177800">
            <a:bevelT w="254000" h="190500"/>
            <a:bevelB w="1841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4800" b="1" spc="-150" dirty="0">
                <a:solidFill>
                  <a:sysClr val="windowText" lastClr="000000"/>
                </a:solidFill>
                <a:latin typeface="자원봉사안녕 Bold" pitchFamily="18" charset="-127"/>
                <a:ea typeface="자원봉사안녕 Bold" pitchFamily="18" charset="-127"/>
              </a:rPr>
              <a:t>2</a:t>
            </a:r>
            <a:endParaRPr lang="ko-KR" altLang="en-US" sz="4800" b="1" spc="-150" dirty="0">
              <a:solidFill>
                <a:sysClr val="windowText" lastClr="000000"/>
              </a:solidFill>
              <a:latin typeface="자원봉사안녕 Bold" pitchFamily="18" charset="-127"/>
              <a:ea typeface="자원봉사안녕 Bold" pitchFamily="18" charset="-127"/>
            </a:endParaRPr>
          </a:p>
        </p:txBody>
      </p:sp>
      <p:sp>
        <p:nvSpPr>
          <p:cNvPr id="33" name="직사각형 32">
            <a:extLst>
              <a:ext uri="{FF2B5EF4-FFF2-40B4-BE49-F238E27FC236}">
                <a16:creationId xmlns="" xmlns:a16="http://schemas.microsoft.com/office/drawing/2014/main" id="{735187A5-1823-45A1-A490-59DF2713FD09}"/>
              </a:ext>
            </a:extLst>
          </p:cNvPr>
          <p:cNvSpPr/>
          <p:nvPr/>
        </p:nvSpPr>
        <p:spPr>
          <a:xfrm>
            <a:off x="4310050" y="285728"/>
            <a:ext cx="1620000" cy="1267200"/>
          </a:xfrm>
          <a:prstGeom prst="rect">
            <a:avLst/>
          </a:prstGeom>
          <a:blipFill dpi="0" rotWithShape="1">
            <a:blip r:embed="rId17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 extrusionH="177800">
            <a:bevelT w="254000" h="190500"/>
            <a:bevelB w="1841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4800" b="1" spc="-150" dirty="0">
                <a:solidFill>
                  <a:sysClr val="windowText" lastClr="000000"/>
                </a:solidFill>
                <a:latin typeface="자원봉사안녕 Bold" pitchFamily="18" charset="-127"/>
                <a:ea typeface="자원봉사안녕 Bold" pitchFamily="18" charset="-127"/>
              </a:rPr>
              <a:t>3</a:t>
            </a:r>
            <a:endParaRPr lang="ko-KR" altLang="en-US" sz="4800" b="1" i="1" spc="-150" dirty="0">
              <a:solidFill>
                <a:sysClr val="windowText" lastClr="000000"/>
              </a:solidFill>
              <a:latin typeface="자원봉사안녕 Bold" pitchFamily="18" charset="-127"/>
              <a:ea typeface="자원봉사안녕 Bold" pitchFamily="18" charset="-127"/>
            </a:endParaRPr>
          </a:p>
        </p:txBody>
      </p:sp>
      <p:sp>
        <p:nvSpPr>
          <p:cNvPr id="39" name="직사각형 38">
            <a:extLst>
              <a:ext uri="{FF2B5EF4-FFF2-40B4-BE49-F238E27FC236}">
                <a16:creationId xmlns="" xmlns:a16="http://schemas.microsoft.com/office/drawing/2014/main" id="{662588F9-9AE4-4782-96A7-D5B17B9D4DB9}"/>
              </a:ext>
            </a:extLst>
          </p:cNvPr>
          <p:cNvSpPr/>
          <p:nvPr/>
        </p:nvSpPr>
        <p:spPr>
          <a:xfrm>
            <a:off x="8167702" y="285728"/>
            <a:ext cx="1620000" cy="1267200"/>
          </a:xfrm>
          <a:prstGeom prst="rect">
            <a:avLst/>
          </a:prstGeom>
          <a:blipFill dpi="0" rotWithShape="1">
            <a:blip r:embed="rId17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 extrusionH="177800">
            <a:bevelT w="254000" h="190500"/>
            <a:bevelB w="1841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4800" b="1" spc="-150" dirty="0">
                <a:solidFill>
                  <a:sysClr val="windowText" lastClr="000000"/>
                </a:solidFill>
                <a:latin typeface="자원봉사안녕 Bold" pitchFamily="18" charset="-127"/>
                <a:ea typeface="자원봉사안녕 Bold" pitchFamily="18" charset="-127"/>
              </a:rPr>
              <a:t>5</a:t>
            </a:r>
            <a:endParaRPr lang="ko-KR" altLang="en-US" sz="4800" b="1" spc="-150" dirty="0">
              <a:solidFill>
                <a:sysClr val="windowText" lastClr="000000"/>
              </a:solidFill>
              <a:latin typeface="자원봉사안녕 Bold" pitchFamily="18" charset="-127"/>
              <a:ea typeface="자원봉사안녕 Bold" pitchFamily="18" charset="-127"/>
            </a:endParaRPr>
          </a:p>
        </p:txBody>
      </p:sp>
      <p:sp>
        <p:nvSpPr>
          <p:cNvPr id="54" name="직사각형 53">
            <a:extLst>
              <a:ext uri="{FF2B5EF4-FFF2-40B4-BE49-F238E27FC236}">
                <a16:creationId xmlns="" xmlns:a16="http://schemas.microsoft.com/office/drawing/2014/main" id="{F87B03BB-F909-4AD6-B62D-05A57C36D6C0}"/>
              </a:ext>
            </a:extLst>
          </p:cNvPr>
          <p:cNvSpPr/>
          <p:nvPr/>
        </p:nvSpPr>
        <p:spPr>
          <a:xfrm>
            <a:off x="452398" y="1928802"/>
            <a:ext cx="1620000" cy="1267200"/>
          </a:xfrm>
          <a:prstGeom prst="rect">
            <a:avLst/>
          </a:prstGeom>
          <a:blipFill dpi="0" rotWithShape="1">
            <a:blip r:embed="rId17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 extrusionH="177800">
            <a:bevelT w="254000" h="190500"/>
            <a:bevelB w="1841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4800" b="1" spc="-150" dirty="0" smtClean="0">
                <a:solidFill>
                  <a:sysClr val="windowText" lastClr="000000"/>
                </a:solidFill>
                <a:latin typeface="자원봉사안녕 Bold" pitchFamily="18" charset="-127"/>
                <a:ea typeface="자원봉사안녕 Bold" pitchFamily="18" charset="-127"/>
              </a:rPr>
              <a:t>7</a:t>
            </a:r>
            <a:endParaRPr lang="ko-KR" altLang="en-US" sz="4800" b="1" spc="-150" dirty="0">
              <a:solidFill>
                <a:sysClr val="windowText" lastClr="000000"/>
              </a:solidFill>
              <a:latin typeface="자원봉사안녕 Bold" pitchFamily="18" charset="-127"/>
              <a:ea typeface="자원봉사안녕 Bold" pitchFamily="18" charset="-127"/>
            </a:endParaRPr>
          </a:p>
        </p:txBody>
      </p:sp>
      <p:sp>
        <p:nvSpPr>
          <p:cNvPr id="57" name="직사각형 56">
            <a:extLst>
              <a:ext uri="{FF2B5EF4-FFF2-40B4-BE49-F238E27FC236}">
                <a16:creationId xmlns="" xmlns:a16="http://schemas.microsoft.com/office/drawing/2014/main" id="{085AC991-33BA-4487-B7A0-F053A53EA275}"/>
              </a:ext>
            </a:extLst>
          </p:cNvPr>
          <p:cNvSpPr/>
          <p:nvPr/>
        </p:nvSpPr>
        <p:spPr>
          <a:xfrm>
            <a:off x="2381224" y="1928802"/>
            <a:ext cx="1620000" cy="1267200"/>
          </a:xfrm>
          <a:prstGeom prst="rect">
            <a:avLst/>
          </a:prstGeom>
          <a:blipFill dpi="0" rotWithShape="1">
            <a:blip r:embed="rId17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 extrusionH="177800">
            <a:bevelT w="254000" h="190500"/>
            <a:bevelB w="1841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4800" b="1" spc="-150" dirty="0" smtClean="0">
                <a:solidFill>
                  <a:sysClr val="windowText" lastClr="000000"/>
                </a:solidFill>
                <a:latin typeface="자원봉사안녕 Bold" pitchFamily="18" charset="-127"/>
                <a:ea typeface="자원봉사안녕 Bold" pitchFamily="18" charset="-127"/>
              </a:rPr>
              <a:t>8</a:t>
            </a:r>
            <a:endParaRPr lang="ko-KR" altLang="en-US" sz="4800" b="1" spc="-150" dirty="0">
              <a:solidFill>
                <a:sysClr val="windowText" lastClr="000000"/>
              </a:solidFill>
              <a:latin typeface="자원봉사안녕 Bold" pitchFamily="18" charset="-127"/>
              <a:ea typeface="자원봉사안녕 Bold" pitchFamily="18" charset="-127"/>
            </a:endParaRPr>
          </a:p>
        </p:txBody>
      </p:sp>
      <p:sp>
        <p:nvSpPr>
          <p:cNvPr id="66" name="직사각형 65">
            <a:extLst>
              <a:ext uri="{FF2B5EF4-FFF2-40B4-BE49-F238E27FC236}">
                <a16:creationId xmlns="" xmlns:a16="http://schemas.microsoft.com/office/drawing/2014/main" id="{6FA4CA70-7AF6-46A9-8FEB-67EE172399A8}"/>
              </a:ext>
            </a:extLst>
          </p:cNvPr>
          <p:cNvSpPr/>
          <p:nvPr/>
        </p:nvSpPr>
        <p:spPr>
          <a:xfrm>
            <a:off x="8167702" y="1928802"/>
            <a:ext cx="1620000" cy="1267200"/>
          </a:xfrm>
          <a:prstGeom prst="rect">
            <a:avLst/>
          </a:prstGeom>
          <a:blipFill dpi="0" rotWithShape="1">
            <a:blip r:embed="rId17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 extrusionH="177800">
            <a:bevelT w="254000" h="190500"/>
            <a:bevelB w="1841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4800" b="1" spc="-150" dirty="0" smtClean="0">
                <a:solidFill>
                  <a:sysClr val="windowText" lastClr="000000"/>
                </a:solidFill>
                <a:latin typeface="자원봉사안녕 Bold" pitchFamily="18" charset="-127"/>
                <a:ea typeface="자원봉사안녕 Bold" pitchFamily="18" charset="-127"/>
              </a:rPr>
              <a:t>11</a:t>
            </a:r>
            <a:endParaRPr lang="ko-KR" altLang="en-US" sz="4800" b="1" spc="-150" dirty="0">
              <a:solidFill>
                <a:sysClr val="windowText" lastClr="000000"/>
              </a:solidFill>
              <a:latin typeface="자원봉사안녕 Bold" pitchFamily="18" charset="-127"/>
              <a:ea typeface="자원봉사안녕 Bold" pitchFamily="18" charset="-127"/>
            </a:endParaRPr>
          </a:p>
        </p:txBody>
      </p:sp>
      <p:sp>
        <p:nvSpPr>
          <p:cNvPr id="69" name="직사각형 68">
            <a:extLst>
              <a:ext uri="{FF2B5EF4-FFF2-40B4-BE49-F238E27FC236}">
                <a16:creationId xmlns="" xmlns:a16="http://schemas.microsoft.com/office/drawing/2014/main" id="{287CCB8D-6798-491D-A7D8-BCC1F039EE02}"/>
              </a:ext>
            </a:extLst>
          </p:cNvPr>
          <p:cNvSpPr/>
          <p:nvPr/>
        </p:nvSpPr>
        <p:spPr>
          <a:xfrm>
            <a:off x="10167966" y="1928802"/>
            <a:ext cx="1620000" cy="1267200"/>
          </a:xfrm>
          <a:prstGeom prst="rect">
            <a:avLst/>
          </a:prstGeom>
          <a:blipFill dpi="0" rotWithShape="1">
            <a:blip r:embed="rId17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 extrusionH="177800">
            <a:bevelT w="254000" h="190500"/>
            <a:bevelB w="1841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4800" b="1" spc="-150" dirty="0" smtClean="0">
                <a:solidFill>
                  <a:sysClr val="windowText" lastClr="000000"/>
                </a:solidFill>
                <a:latin typeface="자원봉사안녕 Bold" pitchFamily="18" charset="-127"/>
                <a:ea typeface="자원봉사안녕 Bold" pitchFamily="18" charset="-127"/>
              </a:rPr>
              <a:t>12</a:t>
            </a:r>
            <a:endParaRPr lang="ko-KR" altLang="en-US" sz="4800" b="1" spc="-150" dirty="0">
              <a:solidFill>
                <a:sysClr val="windowText" lastClr="000000"/>
              </a:solidFill>
              <a:latin typeface="자원봉사안녕 Bold" pitchFamily="18" charset="-127"/>
              <a:ea typeface="자원봉사안녕 Bold" pitchFamily="18" charset="-127"/>
            </a:endParaRPr>
          </a:p>
        </p:txBody>
      </p:sp>
      <p:sp>
        <p:nvSpPr>
          <p:cNvPr id="81" name="직사각형 80">
            <a:extLst>
              <a:ext uri="{FF2B5EF4-FFF2-40B4-BE49-F238E27FC236}">
                <a16:creationId xmlns="" xmlns:a16="http://schemas.microsoft.com/office/drawing/2014/main" id="{BEE8DFCC-9DB6-4BF8-AEBE-0DEFFD047F0D}"/>
              </a:ext>
            </a:extLst>
          </p:cNvPr>
          <p:cNvSpPr/>
          <p:nvPr/>
        </p:nvSpPr>
        <p:spPr>
          <a:xfrm>
            <a:off x="452398" y="3643314"/>
            <a:ext cx="1620000" cy="1267200"/>
          </a:xfrm>
          <a:prstGeom prst="rect">
            <a:avLst/>
          </a:prstGeom>
          <a:blipFill dpi="0" rotWithShape="1">
            <a:blip r:embed="rId17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 extrusionH="177800">
            <a:bevelT w="254000" h="190500"/>
            <a:bevelB w="1841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4800" b="1" spc="-150" dirty="0" smtClean="0">
                <a:solidFill>
                  <a:sysClr val="windowText" lastClr="000000"/>
                </a:solidFill>
                <a:latin typeface="자원봉사안녕 Bold" pitchFamily="18" charset="-127"/>
                <a:ea typeface="자원봉사안녕 Bold" pitchFamily="18" charset="-127"/>
              </a:rPr>
              <a:t>13</a:t>
            </a:r>
            <a:endParaRPr lang="ko-KR" altLang="en-US" sz="4800" b="1" spc="-150" dirty="0">
              <a:solidFill>
                <a:sysClr val="windowText" lastClr="000000"/>
              </a:solidFill>
              <a:latin typeface="자원봉사안녕 Bold" pitchFamily="18" charset="-127"/>
              <a:ea typeface="자원봉사안녕 Bold" pitchFamily="18" charset="-127"/>
            </a:endParaRPr>
          </a:p>
        </p:txBody>
      </p:sp>
      <p:sp>
        <p:nvSpPr>
          <p:cNvPr id="93" name="직사각형 92">
            <a:extLst>
              <a:ext uri="{FF2B5EF4-FFF2-40B4-BE49-F238E27FC236}">
                <a16:creationId xmlns="" xmlns:a16="http://schemas.microsoft.com/office/drawing/2014/main" id="{4D8738B5-84FF-40EC-97B5-D27914B1454A}"/>
              </a:ext>
            </a:extLst>
          </p:cNvPr>
          <p:cNvSpPr/>
          <p:nvPr/>
        </p:nvSpPr>
        <p:spPr>
          <a:xfrm>
            <a:off x="8167702" y="3643314"/>
            <a:ext cx="1620000" cy="1267200"/>
          </a:xfrm>
          <a:prstGeom prst="rect">
            <a:avLst/>
          </a:prstGeom>
          <a:blipFill dpi="0" rotWithShape="1">
            <a:blip r:embed="rId17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 extrusionH="177800">
            <a:bevelT w="254000" h="190500"/>
            <a:bevelB w="1841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4800" b="1" spc="-150" dirty="0" smtClean="0">
                <a:solidFill>
                  <a:sysClr val="windowText" lastClr="000000"/>
                </a:solidFill>
                <a:latin typeface="자원봉사안녕 Bold" pitchFamily="18" charset="-127"/>
                <a:ea typeface="자원봉사안녕 Bold" pitchFamily="18" charset="-127"/>
              </a:rPr>
              <a:t>17</a:t>
            </a:r>
            <a:endParaRPr lang="ko-KR" altLang="en-US" sz="4800" b="1" spc="-150" dirty="0">
              <a:solidFill>
                <a:sysClr val="windowText" lastClr="000000"/>
              </a:solidFill>
              <a:latin typeface="자원봉사안녕 Bold" pitchFamily="18" charset="-127"/>
              <a:ea typeface="자원봉사안녕 Bold" pitchFamily="18" charset="-127"/>
            </a:endParaRPr>
          </a:p>
        </p:txBody>
      </p:sp>
      <p:sp>
        <p:nvSpPr>
          <p:cNvPr id="96" name="직사각형 95">
            <a:extLst>
              <a:ext uri="{FF2B5EF4-FFF2-40B4-BE49-F238E27FC236}">
                <a16:creationId xmlns="" xmlns:a16="http://schemas.microsoft.com/office/drawing/2014/main" id="{C9BEBB5F-4A3D-4528-900C-787F97010C0F}"/>
              </a:ext>
            </a:extLst>
          </p:cNvPr>
          <p:cNvSpPr/>
          <p:nvPr/>
        </p:nvSpPr>
        <p:spPr>
          <a:xfrm>
            <a:off x="10167966" y="3643314"/>
            <a:ext cx="1620000" cy="1267200"/>
          </a:xfrm>
          <a:prstGeom prst="rect">
            <a:avLst/>
          </a:prstGeom>
          <a:blipFill dpi="0" rotWithShape="1">
            <a:blip r:embed="rId17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 extrusionH="177800">
            <a:bevelT w="254000" h="190500"/>
            <a:bevelB w="1841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4800" b="1" spc="-150" dirty="0" smtClean="0">
                <a:solidFill>
                  <a:sysClr val="windowText" lastClr="000000"/>
                </a:solidFill>
                <a:latin typeface="자원봉사안녕 Bold" pitchFamily="18" charset="-127"/>
                <a:ea typeface="자원봉사안녕 Bold" pitchFamily="18" charset="-127"/>
              </a:rPr>
              <a:t>18</a:t>
            </a:r>
            <a:endParaRPr lang="ko-KR" altLang="en-US" sz="4800" b="1" spc="-150" dirty="0">
              <a:solidFill>
                <a:sysClr val="windowText" lastClr="000000"/>
              </a:solidFill>
              <a:latin typeface="자원봉사안녕 Bold" pitchFamily="18" charset="-127"/>
              <a:ea typeface="자원봉사안녕 Bold" pitchFamily="18" charset="-127"/>
            </a:endParaRPr>
          </a:p>
        </p:txBody>
      </p:sp>
      <p:sp>
        <p:nvSpPr>
          <p:cNvPr id="120" name="직사각형 119">
            <a:extLst>
              <a:ext uri="{FF2B5EF4-FFF2-40B4-BE49-F238E27FC236}">
                <a16:creationId xmlns="" xmlns:a16="http://schemas.microsoft.com/office/drawing/2014/main" id="{AFA94180-64CC-45E0-8C8B-3AE1F252DB6E}"/>
              </a:ext>
            </a:extLst>
          </p:cNvPr>
          <p:cNvSpPr/>
          <p:nvPr/>
        </p:nvSpPr>
        <p:spPr>
          <a:xfrm>
            <a:off x="8167702" y="5214950"/>
            <a:ext cx="1620000" cy="1267200"/>
          </a:xfrm>
          <a:prstGeom prst="rect">
            <a:avLst/>
          </a:prstGeom>
          <a:blipFill dpi="0" rotWithShape="1">
            <a:blip r:embed="rId17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 extrusionH="177800">
            <a:bevelT w="254000" h="190500"/>
            <a:bevelB w="1841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4800" b="1" spc="-150" dirty="0" smtClean="0">
                <a:solidFill>
                  <a:sysClr val="windowText" lastClr="000000"/>
                </a:solidFill>
                <a:latin typeface="자원봉사안녕 Bold" pitchFamily="18" charset="-127"/>
                <a:ea typeface="자원봉사안녕 Bold" pitchFamily="18" charset="-127"/>
              </a:rPr>
              <a:t>23</a:t>
            </a:r>
            <a:endParaRPr lang="ko-KR" altLang="en-US" sz="4800" b="1" spc="-150" dirty="0">
              <a:solidFill>
                <a:sysClr val="windowText" lastClr="000000"/>
              </a:solidFill>
              <a:latin typeface="자원봉사안녕 Bold" pitchFamily="18" charset="-127"/>
              <a:ea typeface="자원봉사안녕 Bold" pitchFamily="18" charset="-127"/>
            </a:endParaRPr>
          </a:p>
        </p:txBody>
      </p:sp>
      <p:sp>
        <p:nvSpPr>
          <p:cNvPr id="123" name="직사각형 122">
            <a:extLst>
              <a:ext uri="{FF2B5EF4-FFF2-40B4-BE49-F238E27FC236}">
                <a16:creationId xmlns="" xmlns:a16="http://schemas.microsoft.com/office/drawing/2014/main" id="{8512364E-0A0B-42CF-869F-2E81153A0C9D}"/>
              </a:ext>
            </a:extLst>
          </p:cNvPr>
          <p:cNvSpPr/>
          <p:nvPr/>
        </p:nvSpPr>
        <p:spPr>
          <a:xfrm>
            <a:off x="10167966" y="5214950"/>
            <a:ext cx="1620000" cy="1267200"/>
          </a:xfrm>
          <a:prstGeom prst="rect">
            <a:avLst/>
          </a:prstGeom>
          <a:blipFill dpi="0" rotWithShape="1">
            <a:blip r:embed="rId17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 extrusionH="177800">
            <a:bevelT w="254000" h="190500"/>
            <a:bevelB w="1841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4800" b="1" spc="-150" dirty="0" smtClean="0">
                <a:solidFill>
                  <a:sysClr val="windowText" lastClr="000000"/>
                </a:solidFill>
                <a:latin typeface="자원봉사안녕 Bold" pitchFamily="18" charset="-127"/>
                <a:ea typeface="자원봉사안녕 Bold" pitchFamily="18" charset="-127"/>
              </a:rPr>
              <a:t>24</a:t>
            </a:r>
            <a:endParaRPr lang="ko-KR" altLang="en-US" sz="4800" b="1" spc="-150" dirty="0">
              <a:solidFill>
                <a:sysClr val="windowText" lastClr="000000"/>
              </a:solidFill>
              <a:latin typeface="자원봉사안녕 Bold" pitchFamily="18" charset="-127"/>
              <a:ea typeface="자원봉사안녕 Bold" pitchFamily="18" charset="-127"/>
            </a:endParaRPr>
          </a:p>
        </p:txBody>
      </p:sp>
      <p:sp>
        <p:nvSpPr>
          <p:cNvPr id="108" name="직사각형 107">
            <a:extLst>
              <a:ext uri="{FF2B5EF4-FFF2-40B4-BE49-F238E27FC236}">
                <a16:creationId xmlns="" xmlns:a16="http://schemas.microsoft.com/office/drawing/2014/main" id="{60761008-9BEA-45FB-8048-3645B7882AF8}"/>
              </a:ext>
            </a:extLst>
          </p:cNvPr>
          <p:cNvSpPr/>
          <p:nvPr/>
        </p:nvSpPr>
        <p:spPr>
          <a:xfrm>
            <a:off x="452398" y="5214950"/>
            <a:ext cx="1620000" cy="1267200"/>
          </a:xfrm>
          <a:prstGeom prst="rect">
            <a:avLst/>
          </a:prstGeom>
          <a:blipFill dpi="0" rotWithShape="1">
            <a:blip r:embed="rId17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 extrusionH="177800">
            <a:bevelT w="254000" h="190500"/>
            <a:bevelB w="1841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4800" b="1" spc="-150" dirty="0" smtClean="0">
                <a:solidFill>
                  <a:sysClr val="windowText" lastClr="000000"/>
                </a:solidFill>
                <a:latin typeface="자원봉사안녕 Bold" pitchFamily="18" charset="-127"/>
                <a:ea typeface="자원봉사안녕 Bold" pitchFamily="18" charset="-127"/>
              </a:rPr>
              <a:t>19</a:t>
            </a:r>
            <a:endParaRPr lang="ko-KR" altLang="en-US" sz="4800" b="1" spc="-150" dirty="0">
              <a:solidFill>
                <a:sysClr val="windowText" lastClr="000000"/>
              </a:solidFill>
              <a:latin typeface="자원봉사안녕 Bold" pitchFamily="18" charset="-127"/>
              <a:ea typeface="자원봉사안녕 Bold" pitchFamily="18" charset="-127"/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10310842" y="357166"/>
            <a:ext cx="1254045" cy="46166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 smtClean="0">
                <a:latin typeface="자원봉사안녕 Bold" pitchFamily="18" charset="-127"/>
                <a:ea typeface="자원봉사안녕 Bold" pitchFamily="18" charset="-127"/>
              </a:rPr>
              <a:t>5.</a:t>
            </a:r>
            <a:r>
              <a:rPr lang="ko-KR" altLang="en-US" sz="1200" dirty="0" smtClean="0">
                <a:latin typeface="자원봉사안녕 Bold" pitchFamily="18" charset="-127"/>
                <a:ea typeface="자원봉사안녕 Bold" pitchFamily="18" charset="-127"/>
              </a:rPr>
              <a:t>캔 세척 후 압축하여 분리 배출</a:t>
            </a:r>
            <a:endParaRPr lang="ko-KR" altLang="en-US" sz="1200" dirty="0">
              <a:latin typeface="자원봉사안녕 Bold" pitchFamily="18" charset="-127"/>
              <a:ea typeface="자원봉사안녕 Bold" pitchFamily="18" charset="-127"/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4452926" y="2000240"/>
            <a:ext cx="1254045" cy="46166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 smtClean="0">
                <a:latin typeface="자원봉사안녕 Bold" pitchFamily="18" charset="-127"/>
                <a:ea typeface="자원봉사안녕 Bold" pitchFamily="18" charset="-127"/>
              </a:rPr>
              <a:t>5.</a:t>
            </a:r>
            <a:r>
              <a:rPr lang="ko-KR" altLang="en-US" sz="1200" dirty="0" smtClean="0">
                <a:latin typeface="자원봉사안녕 Bold" pitchFamily="18" charset="-127"/>
                <a:ea typeface="자원봉사안녕 Bold" pitchFamily="18" charset="-127"/>
              </a:rPr>
              <a:t>캔 세척 후 압축하여 분리 배출</a:t>
            </a:r>
            <a:endParaRPr lang="ko-KR" altLang="en-US" sz="1200" dirty="0">
              <a:latin typeface="자원봉사안녕 Bold" pitchFamily="18" charset="-127"/>
              <a:ea typeface="자원봉사안녕 Bold" pitchFamily="18" charset="-127"/>
            </a:endParaRPr>
          </a:p>
        </p:txBody>
      </p:sp>
      <p:sp>
        <p:nvSpPr>
          <p:cNvPr id="60" name="직사각형 59">
            <a:extLst>
              <a:ext uri="{FF2B5EF4-FFF2-40B4-BE49-F238E27FC236}">
                <a16:creationId xmlns="" xmlns:a16="http://schemas.microsoft.com/office/drawing/2014/main" id="{FC5156C9-AE0E-41C5-B62A-1A28CF2A539E}"/>
              </a:ext>
            </a:extLst>
          </p:cNvPr>
          <p:cNvSpPr/>
          <p:nvPr/>
        </p:nvSpPr>
        <p:spPr>
          <a:xfrm>
            <a:off x="4310050" y="1928802"/>
            <a:ext cx="1620000" cy="1267200"/>
          </a:xfrm>
          <a:prstGeom prst="rect">
            <a:avLst/>
          </a:prstGeom>
          <a:blipFill dpi="0" rotWithShape="1">
            <a:blip r:embed="rId17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 extrusionH="177800">
            <a:bevelT w="254000" h="190500"/>
            <a:bevelB w="1841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4800" b="1" spc="-150" dirty="0" smtClean="0">
                <a:solidFill>
                  <a:sysClr val="windowText" lastClr="000000"/>
                </a:solidFill>
                <a:latin typeface="자원봉사안녕 Bold" pitchFamily="18" charset="-127"/>
                <a:ea typeface="자원봉사안녕 Bold" pitchFamily="18" charset="-127"/>
              </a:rPr>
              <a:t>9</a:t>
            </a:r>
            <a:endParaRPr lang="ko-KR" altLang="en-US" sz="4800" b="1" spc="-150" dirty="0">
              <a:solidFill>
                <a:sysClr val="windowText" lastClr="000000"/>
              </a:solidFill>
              <a:latin typeface="자원봉사안녕 Bold" pitchFamily="18" charset="-127"/>
              <a:ea typeface="자원봉사안녕 Bold" pitchFamily="18" charset="-127"/>
            </a:endParaRPr>
          </a:p>
        </p:txBody>
      </p:sp>
      <p:sp>
        <p:nvSpPr>
          <p:cNvPr id="42" name="직사각형 41">
            <a:extLst>
              <a:ext uri="{FF2B5EF4-FFF2-40B4-BE49-F238E27FC236}">
                <a16:creationId xmlns="" xmlns:a16="http://schemas.microsoft.com/office/drawing/2014/main" id="{700FEDF0-BCB8-4BB2-9C9B-9D30A3B9E01B}"/>
              </a:ext>
            </a:extLst>
          </p:cNvPr>
          <p:cNvSpPr/>
          <p:nvPr/>
        </p:nvSpPr>
        <p:spPr>
          <a:xfrm>
            <a:off x="10167966" y="285728"/>
            <a:ext cx="1620000" cy="1267200"/>
          </a:xfrm>
          <a:prstGeom prst="rect">
            <a:avLst/>
          </a:prstGeom>
          <a:blipFill dpi="0" rotWithShape="1">
            <a:blip r:embed="rId17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 extrusionH="177800">
            <a:bevelT w="254000" h="190500"/>
            <a:bevelB w="1841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4800" b="1" spc="-150" dirty="0">
                <a:solidFill>
                  <a:sysClr val="windowText" lastClr="000000"/>
                </a:solidFill>
                <a:latin typeface="자원봉사안녕 Bold" pitchFamily="18" charset="-127"/>
                <a:ea typeface="자원봉사안녕 Bold" pitchFamily="18" charset="-127"/>
              </a:rPr>
              <a:t>6</a:t>
            </a:r>
            <a:endParaRPr lang="ko-KR" altLang="en-US" sz="4800" b="1" spc="-150" dirty="0">
              <a:solidFill>
                <a:sysClr val="windowText" lastClr="000000"/>
              </a:solidFill>
              <a:latin typeface="자원봉사안녕 Bold" pitchFamily="18" charset="-127"/>
              <a:ea typeface="자원봉사안녕 Bold" pitchFamily="18" charset="-127"/>
            </a:endParaRPr>
          </a:p>
        </p:txBody>
      </p:sp>
      <p:sp>
        <p:nvSpPr>
          <p:cNvPr id="100" name="TextBox 99"/>
          <p:cNvSpPr txBox="1"/>
          <p:nvPr/>
        </p:nvSpPr>
        <p:spPr>
          <a:xfrm>
            <a:off x="4452926" y="3714752"/>
            <a:ext cx="1357322" cy="64633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 fontAlgn="base"/>
            <a:r>
              <a:rPr lang="en-US" altLang="ko-KR" sz="1200" dirty="0" smtClean="0">
                <a:latin typeface="자원봉사안녕 Bold" pitchFamily="18" charset="-127"/>
                <a:ea typeface="자원봉사안녕 Bold" pitchFamily="18" charset="-127"/>
              </a:rPr>
              <a:t>6.</a:t>
            </a:r>
            <a:r>
              <a:rPr lang="ko-KR" altLang="en-US" sz="1200" dirty="0" smtClean="0">
                <a:latin typeface="자원봉사안녕 Bold" pitchFamily="18" charset="-127"/>
                <a:ea typeface="자원봉사안녕 Bold" pitchFamily="18" charset="-127"/>
              </a:rPr>
              <a:t>음료수 용기 라벨 제거</a:t>
            </a:r>
            <a:r>
              <a:rPr lang="en-US" altLang="ko-KR" sz="1200" dirty="0" smtClean="0">
                <a:latin typeface="자원봉사안녕 Bold" pitchFamily="18" charset="-127"/>
                <a:ea typeface="자원봉사안녕 Bold" pitchFamily="18" charset="-127"/>
              </a:rPr>
              <a:t>, </a:t>
            </a:r>
            <a:r>
              <a:rPr lang="ko-KR" altLang="en-US" sz="1200" dirty="0" smtClean="0">
                <a:latin typeface="자원봉사안녕 Bold" pitchFamily="18" charset="-127"/>
                <a:ea typeface="자원봉사안녕 Bold" pitchFamily="18" charset="-127"/>
              </a:rPr>
              <a:t>세척 후</a:t>
            </a:r>
            <a:endParaRPr lang="en-US" altLang="ko-KR" sz="1200" dirty="0" smtClean="0">
              <a:latin typeface="자원봉사안녕 Bold" pitchFamily="18" charset="-127"/>
              <a:ea typeface="자원봉사안녕 Bold" pitchFamily="18" charset="-127"/>
            </a:endParaRPr>
          </a:p>
          <a:p>
            <a:pPr algn="ctr" fontAlgn="base"/>
            <a:r>
              <a:rPr lang="ko-KR" altLang="en-US" sz="1200" dirty="0" smtClean="0">
                <a:latin typeface="자원봉사안녕 Bold" pitchFamily="18" charset="-127"/>
                <a:ea typeface="자원봉사안녕 Bold" pitchFamily="18" charset="-127"/>
              </a:rPr>
              <a:t> 분리배출</a:t>
            </a:r>
            <a:endParaRPr lang="ko-KR" altLang="en-US" sz="1200" dirty="0">
              <a:latin typeface="자원봉사안녕 Bold" pitchFamily="18" charset="-127"/>
              <a:ea typeface="자원봉사안녕 Bold" pitchFamily="18" charset="-127"/>
            </a:endParaRPr>
          </a:p>
        </p:txBody>
      </p:sp>
      <p:sp>
        <p:nvSpPr>
          <p:cNvPr id="109" name="TextBox 108"/>
          <p:cNvSpPr txBox="1"/>
          <p:nvPr/>
        </p:nvSpPr>
        <p:spPr>
          <a:xfrm>
            <a:off x="6381752" y="5286388"/>
            <a:ext cx="1357322" cy="64633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 fontAlgn="base"/>
            <a:r>
              <a:rPr lang="en-US" altLang="ko-KR" sz="1200" dirty="0" smtClean="0">
                <a:latin typeface="자원봉사안녕 Bold" pitchFamily="18" charset="-127"/>
                <a:ea typeface="자원봉사안녕 Bold" pitchFamily="18" charset="-127"/>
              </a:rPr>
              <a:t>6.</a:t>
            </a:r>
            <a:r>
              <a:rPr lang="ko-KR" altLang="en-US" sz="1200" dirty="0" smtClean="0">
                <a:latin typeface="자원봉사안녕 Bold" pitchFamily="18" charset="-127"/>
                <a:ea typeface="자원봉사안녕 Bold" pitchFamily="18" charset="-127"/>
              </a:rPr>
              <a:t>음료수 용기 라벨 제거</a:t>
            </a:r>
            <a:r>
              <a:rPr lang="en-US" altLang="ko-KR" sz="1200" dirty="0" smtClean="0">
                <a:latin typeface="자원봉사안녕 Bold" pitchFamily="18" charset="-127"/>
                <a:ea typeface="자원봉사안녕 Bold" pitchFamily="18" charset="-127"/>
              </a:rPr>
              <a:t>, </a:t>
            </a:r>
            <a:r>
              <a:rPr lang="ko-KR" altLang="en-US" sz="1200" dirty="0" smtClean="0">
                <a:latin typeface="자원봉사안녕 Bold" pitchFamily="18" charset="-127"/>
                <a:ea typeface="자원봉사안녕 Bold" pitchFamily="18" charset="-127"/>
              </a:rPr>
              <a:t>세척 후</a:t>
            </a:r>
            <a:endParaRPr lang="en-US" altLang="ko-KR" sz="1200" dirty="0" smtClean="0">
              <a:latin typeface="자원봉사안녕 Bold" pitchFamily="18" charset="-127"/>
              <a:ea typeface="자원봉사안녕 Bold" pitchFamily="18" charset="-127"/>
            </a:endParaRPr>
          </a:p>
          <a:p>
            <a:pPr algn="ctr" fontAlgn="base"/>
            <a:r>
              <a:rPr lang="ko-KR" altLang="en-US" sz="1200" dirty="0" smtClean="0">
                <a:latin typeface="자원봉사안녕 Bold" pitchFamily="18" charset="-127"/>
                <a:ea typeface="자원봉사안녕 Bold" pitchFamily="18" charset="-127"/>
              </a:rPr>
              <a:t> 분리배출</a:t>
            </a:r>
            <a:endParaRPr lang="ko-KR" altLang="en-US" sz="1200" dirty="0">
              <a:latin typeface="자원봉사안녕 Bold" pitchFamily="18" charset="-127"/>
              <a:ea typeface="자원봉사안녕 Bold" pitchFamily="18" charset="-127"/>
            </a:endParaRPr>
          </a:p>
        </p:txBody>
      </p:sp>
      <p:sp>
        <p:nvSpPr>
          <p:cNvPr id="117" name="직사각형 116">
            <a:extLst>
              <a:ext uri="{FF2B5EF4-FFF2-40B4-BE49-F238E27FC236}">
                <a16:creationId xmlns="" xmlns:a16="http://schemas.microsoft.com/office/drawing/2014/main" id="{9D63DD65-100E-4F58-9D23-6140CAE4731A}"/>
              </a:ext>
            </a:extLst>
          </p:cNvPr>
          <p:cNvSpPr/>
          <p:nvPr/>
        </p:nvSpPr>
        <p:spPr>
          <a:xfrm>
            <a:off x="6238876" y="5214950"/>
            <a:ext cx="1620000" cy="1267200"/>
          </a:xfrm>
          <a:prstGeom prst="rect">
            <a:avLst/>
          </a:prstGeom>
          <a:blipFill dpi="0" rotWithShape="1">
            <a:blip r:embed="rId17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 extrusionH="177800">
            <a:bevelT w="254000" h="190500"/>
            <a:bevelB w="1841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4800" b="1" spc="-150" dirty="0" smtClean="0">
                <a:solidFill>
                  <a:sysClr val="windowText" lastClr="000000"/>
                </a:solidFill>
                <a:latin typeface="자원봉사안녕 Bold" pitchFamily="18" charset="-127"/>
                <a:ea typeface="자원봉사안녕 Bold" pitchFamily="18" charset="-127"/>
              </a:rPr>
              <a:t>22</a:t>
            </a:r>
            <a:endParaRPr lang="ko-KR" altLang="en-US" sz="4800" b="1" spc="-150" dirty="0">
              <a:solidFill>
                <a:sysClr val="windowText" lastClr="000000"/>
              </a:solidFill>
              <a:latin typeface="자원봉사안녕 Bold" pitchFamily="18" charset="-127"/>
              <a:ea typeface="자원봉사안녕 Bold" pitchFamily="18" charset="-127"/>
            </a:endParaRPr>
          </a:p>
        </p:txBody>
      </p:sp>
      <p:sp>
        <p:nvSpPr>
          <p:cNvPr id="87" name="직사각형 86">
            <a:extLst>
              <a:ext uri="{FF2B5EF4-FFF2-40B4-BE49-F238E27FC236}">
                <a16:creationId xmlns="" xmlns:a16="http://schemas.microsoft.com/office/drawing/2014/main" id="{2519FF95-1BB9-4E08-A053-BBA574080021}"/>
              </a:ext>
            </a:extLst>
          </p:cNvPr>
          <p:cNvSpPr/>
          <p:nvPr/>
        </p:nvSpPr>
        <p:spPr>
          <a:xfrm>
            <a:off x="4310050" y="3643314"/>
            <a:ext cx="1619250" cy="1286203"/>
          </a:xfrm>
          <a:prstGeom prst="rect">
            <a:avLst/>
          </a:prstGeom>
          <a:blipFill dpi="0" rotWithShape="1">
            <a:blip r:embed="rId17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 extrusionH="177800">
            <a:bevelT w="254000" h="190500"/>
            <a:bevelB w="1841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4800" b="1" spc="-150" dirty="0" smtClean="0">
                <a:solidFill>
                  <a:sysClr val="windowText" lastClr="000000"/>
                </a:solidFill>
                <a:latin typeface="자원봉사안녕 Bold" pitchFamily="18" charset="-127"/>
                <a:ea typeface="자원봉사안녕 Bold" pitchFamily="18" charset="-127"/>
              </a:rPr>
              <a:t>15</a:t>
            </a:r>
            <a:endParaRPr lang="ko-KR" altLang="en-US" sz="4800" b="1" spc="-150" dirty="0">
              <a:solidFill>
                <a:sysClr val="windowText" lastClr="000000"/>
              </a:solidFill>
              <a:latin typeface="자원봉사안녕 Bold" pitchFamily="18" charset="-127"/>
              <a:ea typeface="자원봉사안녕 Bold" pitchFamily="18" charset="-127"/>
            </a:endParaRPr>
          </a:p>
        </p:txBody>
      </p:sp>
      <p:sp>
        <p:nvSpPr>
          <p:cNvPr id="36" name="직사각형 35">
            <a:extLst>
              <a:ext uri="{FF2B5EF4-FFF2-40B4-BE49-F238E27FC236}">
                <a16:creationId xmlns="" xmlns:a16="http://schemas.microsoft.com/office/drawing/2014/main" id="{B5846EAC-4546-4FA2-A295-E6BE90281DAC}"/>
              </a:ext>
            </a:extLst>
          </p:cNvPr>
          <p:cNvSpPr/>
          <p:nvPr/>
        </p:nvSpPr>
        <p:spPr>
          <a:xfrm>
            <a:off x="6238876" y="285728"/>
            <a:ext cx="1620000" cy="1266409"/>
          </a:xfrm>
          <a:prstGeom prst="rect">
            <a:avLst/>
          </a:prstGeom>
          <a:blipFill dpi="0" rotWithShape="1">
            <a:blip r:embed="rId17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 extrusionH="177800">
            <a:bevelT w="254000" h="190500"/>
            <a:bevelB w="1841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4800" b="1" spc="-150" dirty="0">
                <a:solidFill>
                  <a:sysClr val="windowText" lastClr="000000"/>
                </a:solidFill>
                <a:latin typeface="자원봉사안녕 Bold" pitchFamily="18" charset="-127"/>
                <a:ea typeface="자원봉사안녕 Bold" pitchFamily="18" charset="-127"/>
              </a:rPr>
              <a:t>4</a:t>
            </a:r>
            <a:endParaRPr lang="ko-KR" altLang="en-US" sz="4800" b="1" spc="-150" dirty="0">
              <a:solidFill>
                <a:sysClr val="windowText" lastClr="000000"/>
              </a:solidFill>
              <a:latin typeface="자원봉사안녕 Bold" pitchFamily="18" charset="-127"/>
              <a:ea typeface="자원봉사안녕 Bold" pitchFamily="18" charset="-127"/>
            </a:endParaRPr>
          </a:p>
        </p:txBody>
      </p:sp>
      <p:sp>
        <p:nvSpPr>
          <p:cNvPr id="63" name="직사각형 62">
            <a:extLst>
              <a:ext uri="{FF2B5EF4-FFF2-40B4-BE49-F238E27FC236}">
                <a16:creationId xmlns="" xmlns:a16="http://schemas.microsoft.com/office/drawing/2014/main" id="{A8C3DCD4-9718-43DD-8C51-1CD3BFF66C6E}"/>
              </a:ext>
            </a:extLst>
          </p:cNvPr>
          <p:cNvSpPr/>
          <p:nvPr/>
        </p:nvSpPr>
        <p:spPr>
          <a:xfrm>
            <a:off x="6238876" y="1928802"/>
            <a:ext cx="1620000" cy="1267200"/>
          </a:xfrm>
          <a:prstGeom prst="rect">
            <a:avLst/>
          </a:prstGeom>
          <a:blipFill dpi="0" rotWithShape="1">
            <a:blip r:embed="rId17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 extrusionH="177800">
            <a:bevelT w="254000" h="190500"/>
            <a:bevelB w="1841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4800" b="1" spc="-150" dirty="0" smtClean="0">
                <a:solidFill>
                  <a:sysClr val="windowText" lastClr="000000"/>
                </a:solidFill>
                <a:latin typeface="자원봉사안녕 Bold" pitchFamily="18" charset="-127"/>
                <a:ea typeface="자원봉사안녕 Bold" pitchFamily="18" charset="-127"/>
              </a:rPr>
              <a:t>10</a:t>
            </a:r>
            <a:endParaRPr lang="ko-KR" altLang="en-US" sz="4800" b="1" spc="-150" dirty="0">
              <a:solidFill>
                <a:sysClr val="windowText" lastClr="000000"/>
              </a:solidFill>
              <a:latin typeface="자원봉사안녕 Bold" pitchFamily="18" charset="-127"/>
              <a:ea typeface="자원봉사안녕 Bold" pitchFamily="18" charset="-127"/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4524364" y="5286388"/>
            <a:ext cx="1182607" cy="83099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 fontAlgn="base"/>
            <a:r>
              <a:rPr lang="en-US" altLang="ko-KR" sz="1200" dirty="0" smtClean="0">
                <a:latin typeface="자원봉사안녕 Bold" pitchFamily="18" charset="-127"/>
                <a:ea typeface="자원봉사안녕 Bold" pitchFamily="18" charset="-127"/>
              </a:rPr>
              <a:t>7.</a:t>
            </a:r>
            <a:r>
              <a:rPr lang="ko-KR" altLang="en-US" sz="1200" dirty="0" smtClean="0">
                <a:latin typeface="자원봉사안녕 Bold" pitchFamily="18" charset="-127"/>
                <a:ea typeface="자원봉사안녕 Bold" pitchFamily="18" charset="-127"/>
              </a:rPr>
              <a:t>사용하지 않는 </a:t>
            </a:r>
            <a:endParaRPr lang="en-US" altLang="ko-KR" sz="1200" dirty="0" smtClean="0">
              <a:latin typeface="자원봉사안녕 Bold" pitchFamily="18" charset="-127"/>
              <a:ea typeface="자원봉사안녕 Bold" pitchFamily="18" charset="-127"/>
            </a:endParaRPr>
          </a:p>
          <a:p>
            <a:pPr algn="ctr" fontAlgn="base"/>
            <a:r>
              <a:rPr lang="ko-KR" altLang="en-US" sz="1200" dirty="0" smtClean="0">
                <a:latin typeface="자원봉사안녕 Bold" pitchFamily="18" charset="-127"/>
                <a:ea typeface="자원봉사안녕 Bold" pitchFamily="18" charset="-127"/>
              </a:rPr>
              <a:t>전등  또는 가전제품  끄기</a:t>
            </a:r>
            <a:r>
              <a:rPr lang="en-US" altLang="ko-KR" sz="1200" dirty="0" smtClean="0">
                <a:solidFill>
                  <a:srgbClr val="FF0000"/>
                </a:solidFill>
                <a:latin typeface="자원봉사안녕 Bold" pitchFamily="18" charset="-127"/>
                <a:ea typeface="자원봉사안녕 Bold" pitchFamily="18" charset="-127"/>
              </a:rPr>
              <a:t>(</a:t>
            </a:r>
            <a:r>
              <a:rPr lang="ko-KR" altLang="en-US" sz="1200" dirty="0" smtClean="0">
                <a:solidFill>
                  <a:srgbClr val="FF0000"/>
                </a:solidFill>
                <a:latin typeface="자원봉사안녕 Bold" pitchFamily="18" charset="-127"/>
                <a:ea typeface="자원봉사안녕 Bold" pitchFamily="18" charset="-127"/>
              </a:rPr>
              <a:t>활동 전</a:t>
            </a:r>
            <a:r>
              <a:rPr lang="en-US" altLang="ko-KR" sz="1200" dirty="0" smtClean="0">
                <a:solidFill>
                  <a:srgbClr val="FF0000"/>
                </a:solidFill>
                <a:latin typeface="자원봉사안녕 Bold" pitchFamily="18" charset="-127"/>
                <a:ea typeface="자원봉사안녕 Bold" pitchFamily="18" charset="-127"/>
              </a:rPr>
              <a:t>, </a:t>
            </a:r>
            <a:r>
              <a:rPr lang="ko-KR" altLang="en-US" sz="1200" dirty="0" smtClean="0">
                <a:solidFill>
                  <a:srgbClr val="FF0000"/>
                </a:solidFill>
                <a:latin typeface="자원봉사안녕 Bold" pitchFamily="18" charset="-127"/>
                <a:ea typeface="자원봉사안녕 Bold" pitchFamily="18" charset="-127"/>
              </a:rPr>
              <a:t>후 사진 필요</a:t>
            </a:r>
            <a:r>
              <a:rPr lang="en-US" altLang="ko-KR" sz="1200" dirty="0" smtClean="0">
                <a:solidFill>
                  <a:srgbClr val="FF0000"/>
                </a:solidFill>
                <a:latin typeface="자원봉사안녕 Bold" pitchFamily="18" charset="-127"/>
                <a:ea typeface="자원봉사안녕 Bold" pitchFamily="18" charset="-127"/>
              </a:rPr>
              <a:t>)</a:t>
            </a:r>
            <a:endParaRPr lang="ko-KR" altLang="en-US" sz="1200" dirty="0">
              <a:solidFill>
                <a:srgbClr val="FF0000"/>
              </a:solidFill>
              <a:latin typeface="자원봉사안녕 Bold" pitchFamily="18" charset="-127"/>
              <a:ea typeface="자원봉사안녕 Bold" pitchFamily="18" charset="-127"/>
            </a:endParaRPr>
          </a:p>
        </p:txBody>
      </p:sp>
      <p:sp>
        <p:nvSpPr>
          <p:cNvPr id="102" name="TextBox 101"/>
          <p:cNvSpPr txBox="1"/>
          <p:nvPr/>
        </p:nvSpPr>
        <p:spPr>
          <a:xfrm>
            <a:off x="6453190" y="3714752"/>
            <a:ext cx="1182607" cy="83099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 fontAlgn="base"/>
            <a:r>
              <a:rPr lang="en-US" altLang="ko-KR" sz="1200" dirty="0" smtClean="0">
                <a:latin typeface="자원봉사안녕 Bold" pitchFamily="18" charset="-127"/>
                <a:ea typeface="자원봉사안녕 Bold" pitchFamily="18" charset="-127"/>
              </a:rPr>
              <a:t>7.</a:t>
            </a:r>
            <a:r>
              <a:rPr lang="ko-KR" altLang="en-US" sz="1200" dirty="0" smtClean="0">
                <a:latin typeface="자원봉사안녕 Bold" pitchFamily="18" charset="-127"/>
                <a:ea typeface="자원봉사안녕 Bold" pitchFamily="18" charset="-127"/>
              </a:rPr>
              <a:t>사용하지 않는 </a:t>
            </a:r>
            <a:endParaRPr lang="en-US" altLang="ko-KR" sz="1200" dirty="0" smtClean="0">
              <a:latin typeface="자원봉사안녕 Bold" pitchFamily="18" charset="-127"/>
              <a:ea typeface="자원봉사안녕 Bold" pitchFamily="18" charset="-127"/>
            </a:endParaRPr>
          </a:p>
          <a:p>
            <a:pPr algn="ctr" fontAlgn="base"/>
            <a:r>
              <a:rPr lang="ko-KR" altLang="en-US" sz="1200" dirty="0" smtClean="0">
                <a:latin typeface="자원봉사안녕 Bold" pitchFamily="18" charset="-127"/>
                <a:ea typeface="자원봉사안녕 Bold" pitchFamily="18" charset="-127"/>
              </a:rPr>
              <a:t>전등  또는 가전제품  끄기</a:t>
            </a:r>
            <a:r>
              <a:rPr lang="en-US" altLang="ko-KR" sz="1200" dirty="0" smtClean="0">
                <a:latin typeface="자원봉사안녕 Bold" pitchFamily="18" charset="-127"/>
                <a:ea typeface="자원봉사안녕 Bold" pitchFamily="18" charset="-127"/>
              </a:rPr>
              <a:t>(</a:t>
            </a:r>
            <a:r>
              <a:rPr lang="ko-KR" altLang="en-US" sz="1200" dirty="0" smtClean="0">
                <a:solidFill>
                  <a:srgbClr val="FF0000"/>
                </a:solidFill>
                <a:latin typeface="자원봉사안녕 Bold" pitchFamily="18" charset="-127"/>
                <a:ea typeface="자원봉사안녕 Bold" pitchFamily="18" charset="-127"/>
              </a:rPr>
              <a:t>활동 전</a:t>
            </a:r>
            <a:r>
              <a:rPr lang="en-US" altLang="ko-KR" sz="1200" dirty="0" smtClean="0">
                <a:solidFill>
                  <a:srgbClr val="FF0000"/>
                </a:solidFill>
                <a:latin typeface="자원봉사안녕 Bold" pitchFamily="18" charset="-127"/>
                <a:ea typeface="자원봉사안녕 Bold" pitchFamily="18" charset="-127"/>
              </a:rPr>
              <a:t>,</a:t>
            </a:r>
            <a:r>
              <a:rPr lang="ko-KR" altLang="en-US" sz="1200" dirty="0" smtClean="0">
                <a:solidFill>
                  <a:srgbClr val="FF0000"/>
                </a:solidFill>
                <a:latin typeface="자원봉사안녕 Bold" pitchFamily="18" charset="-127"/>
                <a:ea typeface="자원봉사안녕 Bold" pitchFamily="18" charset="-127"/>
              </a:rPr>
              <a:t> 후 사진 필요</a:t>
            </a:r>
            <a:r>
              <a:rPr lang="en-US" altLang="ko-KR" sz="1200" dirty="0" smtClean="0">
                <a:solidFill>
                  <a:srgbClr val="FF0000"/>
                </a:solidFill>
                <a:latin typeface="자원봉사안녕 Bold" pitchFamily="18" charset="-127"/>
                <a:ea typeface="자원봉사안녕 Bold" pitchFamily="18" charset="-127"/>
              </a:rPr>
              <a:t>)</a:t>
            </a:r>
            <a:endParaRPr lang="ko-KR" altLang="en-US" sz="1200" dirty="0">
              <a:solidFill>
                <a:srgbClr val="FF0000"/>
              </a:solidFill>
              <a:latin typeface="자원봉사안녕 Bold" pitchFamily="18" charset="-127"/>
              <a:ea typeface="자원봉사안녕 Bold" pitchFamily="18" charset="-127"/>
            </a:endParaRPr>
          </a:p>
        </p:txBody>
      </p:sp>
      <p:sp>
        <p:nvSpPr>
          <p:cNvPr id="90" name="직사각형 89">
            <a:extLst>
              <a:ext uri="{FF2B5EF4-FFF2-40B4-BE49-F238E27FC236}">
                <a16:creationId xmlns="" xmlns:a16="http://schemas.microsoft.com/office/drawing/2014/main" id="{8D5FD613-9B97-452F-97E2-4D9F580EA5DD}"/>
              </a:ext>
            </a:extLst>
          </p:cNvPr>
          <p:cNvSpPr/>
          <p:nvPr/>
        </p:nvSpPr>
        <p:spPr>
          <a:xfrm>
            <a:off x="6238876" y="3643314"/>
            <a:ext cx="1620000" cy="1267200"/>
          </a:xfrm>
          <a:prstGeom prst="rect">
            <a:avLst/>
          </a:prstGeom>
          <a:blipFill dpi="0" rotWithShape="1">
            <a:blip r:embed="rId17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 extrusionH="177800">
            <a:bevelT w="254000" h="190500"/>
            <a:bevelB w="1841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4800" b="1" spc="-150" dirty="0" smtClean="0">
                <a:solidFill>
                  <a:sysClr val="windowText" lastClr="000000"/>
                </a:solidFill>
                <a:latin typeface="자원봉사안녕 Bold" pitchFamily="18" charset="-127"/>
                <a:ea typeface="자원봉사안녕 Bold" pitchFamily="18" charset="-127"/>
              </a:rPr>
              <a:t>16</a:t>
            </a:r>
            <a:endParaRPr lang="ko-KR" altLang="en-US" sz="4800" b="1" spc="-150" dirty="0">
              <a:solidFill>
                <a:sysClr val="windowText" lastClr="000000"/>
              </a:solidFill>
              <a:latin typeface="자원봉사안녕 Bold" pitchFamily="18" charset="-127"/>
              <a:ea typeface="자원봉사안녕 Bold" pitchFamily="18" charset="-127"/>
            </a:endParaRPr>
          </a:p>
        </p:txBody>
      </p:sp>
      <p:sp>
        <p:nvSpPr>
          <p:cNvPr id="114" name="직사각형 113">
            <a:extLst>
              <a:ext uri="{FF2B5EF4-FFF2-40B4-BE49-F238E27FC236}">
                <a16:creationId xmlns="" xmlns:a16="http://schemas.microsoft.com/office/drawing/2014/main" id="{6E59F134-96DA-493E-B0F5-D8F01783AAD8}"/>
              </a:ext>
            </a:extLst>
          </p:cNvPr>
          <p:cNvSpPr/>
          <p:nvPr/>
        </p:nvSpPr>
        <p:spPr>
          <a:xfrm>
            <a:off x="4310050" y="5214950"/>
            <a:ext cx="1620000" cy="1267200"/>
          </a:xfrm>
          <a:prstGeom prst="rect">
            <a:avLst/>
          </a:prstGeom>
          <a:blipFill dpi="0" rotWithShape="1">
            <a:blip r:embed="rId17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 extrusionH="177800">
            <a:bevelT w="254000" h="190500"/>
            <a:bevelB w="1841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4800" b="1" spc="-150" dirty="0" smtClean="0">
                <a:solidFill>
                  <a:sysClr val="windowText" lastClr="000000"/>
                </a:solidFill>
                <a:latin typeface="자원봉사안녕 Bold" pitchFamily="18" charset="-127"/>
                <a:ea typeface="자원봉사안녕 Bold" pitchFamily="18" charset="-127"/>
              </a:rPr>
              <a:t>21</a:t>
            </a:r>
            <a:endParaRPr lang="ko-KR" altLang="en-US" sz="4800" b="1" spc="-150" dirty="0">
              <a:solidFill>
                <a:sysClr val="windowText" lastClr="000000"/>
              </a:solidFill>
              <a:latin typeface="자원봉사안녕 Bold" pitchFamily="18" charset="-127"/>
              <a:ea typeface="자원봉사안녕 Bold" pitchFamily="18" charset="-127"/>
            </a:endParaRPr>
          </a:p>
        </p:txBody>
      </p:sp>
      <p:sp>
        <p:nvSpPr>
          <p:cNvPr id="103" name="TextBox 102"/>
          <p:cNvSpPr txBox="1"/>
          <p:nvPr/>
        </p:nvSpPr>
        <p:spPr>
          <a:xfrm>
            <a:off x="2524100" y="3714752"/>
            <a:ext cx="1268543" cy="83099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 smtClean="0">
                <a:solidFill>
                  <a:srgbClr val="0066FF"/>
                </a:solidFill>
                <a:latin typeface="자원봉사안녕 Bold" pitchFamily="18" charset="-127"/>
                <a:ea typeface="자원봉사안녕 Bold" pitchFamily="18" charset="-127"/>
              </a:rPr>
              <a:t>&lt;</a:t>
            </a:r>
            <a:r>
              <a:rPr lang="ko-KR" altLang="en-US" sz="1200" dirty="0" smtClean="0">
                <a:solidFill>
                  <a:srgbClr val="0066FF"/>
                </a:solidFill>
                <a:latin typeface="자원봉사안녕 Bold" pitchFamily="18" charset="-127"/>
                <a:ea typeface="자원봉사안녕 Bold" pitchFamily="18" charset="-127"/>
              </a:rPr>
              <a:t>추가활동</a:t>
            </a:r>
            <a:r>
              <a:rPr lang="en-US" altLang="ko-KR" sz="1200" dirty="0" smtClean="0">
                <a:solidFill>
                  <a:srgbClr val="0066FF"/>
                </a:solidFill>
                <a:latin typeface="자원봉사안녕 Bold" pitchFamily="18" charset="-127"/>
                <a:ea typeface="자원봉사안녕 Bold" pitchFamily="18" charset="-127"/>
              </a:rPr>
              <a:t>&gt; </a:t>
            </a:r>
          </a:p>
          <a:p>
            <a:pPr algn="ctr"/>
            <a:r>
              <a:rPr lang="ko-KR" altLang="en-US" sz="1200" dirty="0" smtClean="0">
                <a:solidFill>
                  <a:srgbClr val="0066FF"/>
                </a:solidFill>
                <a:latin typeface="자원봉사안녕 Bold" pitchFamily="18" charset="-127"/>
                <a:ea typeface="자원봉사안녕 Bold" pitchFamily="18" charset="-127"/>
              </a:rPr>
              <a:t>음료수 뚜껑</a:t>
            </a:r>
            <a:r>
              <a:rPr lang="en-US" altLang="ko-KR" sz="1200" dirty="0" smtClean="0">
                <a:solidFill>
                  <a:srgbClr val="0066FF"/>
                </a:solidFill>
                <a:latin typeface="자원봉사안녕 Bold" pitchFamily="18" charset="-127"/>
                <a:ea typeface="자원봉사안녕 Bold" pitchFamily="18" charset="-127"/>
              </a:rPr>
              <a:t>(pp</a:t>
            </a:r>
            <a:r>
              <a:rPr lang="ko-KR" altLang="en-US" sz="1200" dirty="0" smtClean="0">
                <a:solidFill>
                  <a:srgbClr val="0066FF"/>
                </a:solidFill>
                <a:latin typeface="자원봉사안녕 Bold" pitchFamily="18" charset="-127"/>
                <a:ea typeface="자원봉사안녕 Bold" pitchFamily="18" charset="-127"/>
              </a:rPr>
              <a:t>재질</a:t>
            </a:r>
            <a:r>
              <a:rPr lang="en-US" altLang="ko-KR" sz="1200" dirty="0" smtClean="0">
                <a:solidFill>
                  <a:srgbClr val="0066FF"/>
                </a:solidFill>
                <a:latin typeface="자원봉사안녕 Bold" pitchFamily="18" charset="-127"/>
                <a:ea typeface="자원봉사안녕 Bold" pitchFamily="18" charset="-127"/>
              </a:rPr>
              <a:t>) </a:t>
            </a:r>
            <a:r>
              <a:rPr lang="ko-KR" altLang="en-US" sz="1200" dirty="0" smtClean="0">
                <a:solidFill>
                  <a:srgbClr val="0066FF"/>
                </a:solidFill>
                <a:latin typeface="자원봉사안녕 Bold" pitchFamily="18" charset="-127"/>
                <a:ea typeface="자원봉사안녕 Bold" pitchFamily="18" charset="-127"/>
              </a:rPr>
              <a:t>세척 </a:t>
            </a:r>
            <a:r>
              <a:rPr lang="en-US" altLang="ko-KR" sz="1200" dirty="0" smtClean="0">
                <a:solidFill>
                  <a:srgbClr val="0066FF"/>
                </a:solidFill>
                <a:latin typeface="자원봉사안녕 Bold" pitchFamily="18" charset="-127"/>
                <a:ea typeface="자원봉사안녕 Bold" pitchFamily="18" charset="-127"/>
              </a:rPr>
              <a:t>, </a:t>
            </a:r>
            <a:r>
              <a:rPr lang="ko-KR" altLang="en-US" sz="1200" dirty="0" smtClean="0">
                <a:solidFill>
                  <a:srgbClr val="0066FF"/>
                </a:solidFill>
                <a:latin typeface="자원봉사안녕 Bold" pitchFamily="18" charset="-127"/>
                <a:ea typeface="자원봉사안녕 Bold" pitchFamily="18" charset="-127"/>
              </a:rPr>
              <a:t>건조 후</a:t>
            </a:r>
            <a:r>
              <a:rPr lang="en-US" altLang="ko-KR" sz="1200" dirty="0" smtClean="0">
                <a:solidFill>
                  <a:srgbClr val="0066FF"/>
                </a:solidFill>
                <a:latin typeface="자원봉사안녕 Bold" pitchFamily="18" charset="-127"/>
                <a:ea typeface="자원봉사안녕 Bold" pitchFamily="18" charset="-127"/>
              </a:rPr>
              <a:t>30</a:t>
            </a:r>
            <a:r>
              <a:rPr lang="ko-KR" altLang="en-US" sz="1200" dirty="0" smtClean="0">
                <a:solidFill>
                  <a:srgbClr val="0066FF"/>
                </a:solidFill>
                <a:latin typeface="자원봉사안녕 Bold" pitchFamily="18" charset="-127"/>
                <a:ea typeface="자원봉사안녕 Bold" pitchFamily="18" charset="-127"/>
              </a:rPr>
              <a:t>개 센터로 제출</a:t>
            </a:r>
            <a:endParaRPr lang="ko-KR" altLang="en-US" sz="1200" dirty="0">
              <a:solidFill>
                <a:srgbClr val="0066FF"/>
              </a:solidFill>
              <a:latin typeface="자원봉사안녕 Bold" pitchFamily="18" charset="-127"/>
              <a:ea typeface="자원봉사안녕 Bold" pitchFamily="18" charset="-127"/>
            </a:endParaRPr>
          </a:p>
        </p:txBody>
      </p:sp>
      <p:sp>
        <p:nvSpPr>
          <p:cNvPr id="112" name="TextBox 111"/>
          <p:cNvSpPr txBox="1"/>
          <p:nvPr/>
        </p:nvSpPr>
        <p:spPr>
          <a:xfrm>
            <a:off x="2524100" y="5286388"/>
            <a:ext cx="1268543" cy="83099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 smtClean="0">
                <a:solidFill>
                  <a:srgbClr val="0066FF"/>
                </a:solidFill>
                <a:latin typeface="자원봉사안녕 Bold" pitchFamily="18" charset="-127"/>
                <a:ea typeface="자원봉사안녕 Bold" pitchFamily="18" charset="-127"/>
              </a:rPr>
              <a:t>&lt;</a:t>
            </a:r>
            <a:r>
              <a:rPr lang="ko-KR" altLang="en-US" sz="1200" dirty="0" smtClean="0">
                <a:solidFill>
                  <a:srgbClr val="0066FF"/>
                </a:solidFill>
                <a:latin typeface="자원봉사안녕 Bold" pitchFamily="18" charset="-127"/>
                <a:ea typeface="자원봉사안녕 Bold" pitchFamily="18" charset="-127"/>
              </a:rPr>
              <a:t>추가활동</a:t>
            </a:r>
            <a:r>
              <a:rPr lang="en-US" altLang="ko-KR" sz="1200" dirty="0" smtClean="0">
                <a:solidFill>
                  <a:srgbClr val="0066FF"/>
                </a:solidFill>
                <a:latin typeface="자원봉사안녕 Bold" pitchFamily="18" charset="-127"/>
                <a:ea typeface="자원봉사안녕 Bold" pitchFamily="18" charset="-127"/>
              </a:rPr>
              <a:t>&gt; </a:t>
            </a:r>
          </a:p>
          <a:p>
            <a:pPr algn="ctr"/>
            <a:r>
              <a:rPr lang="ko-KR" altLang="en-US" sz="1200" dirty="0" smtClean="0">
                <a:solidFill>
                  <a:srgbClr val="0066FF"/>
                </a:solidFill>
                <a:latin typeface="자원봉사안녕 Bold" pitchFamily="18" charset="-127"/>
                <a:ea typeface="자원봉사안녕 Bold" pitchFamily="18" charset="-127"/>
              </a:rPr>
              <a:t>음료수 뚜껑</a:t>
            </a:r>
            <a:r>
              <a:rPr lang="en-US" altLang="ko-KR" sz="1200" dirty="0" smtClean="0">
                <a:solidFill>
                  <a:srgbClr val="0066FF"/>
                </a:solidFill>
                <a:latin typeface="자원봉사안녕 Bold" pitchFamily="18" charset="-127"/>
                <a:ea typeface="자원봉사안녕 Bold" pitchFamily="18" charset="-127"/>
              </a:rPr>
              <a:t>(pp</a:t>
            </a:r>
            <a:r>
              <a:rPr lang="ko-KR" altLang="en-US" sz="1200" dirty="0" smtClean="0">
                <a:solidFill>
                  <a:srgbClr val="0066FF"/>
                </a:solidFill>
                <a:latin typeface="자원봉사안녕 Bold" pitchFamily="18" charset="-127"/>
                <a:ea typeface="자원봉사안녕 Bold" pitchFamily="18" charset="-127"/>
              </a:rPr>
              <a:t>재질</a:t>
            </a:r>
            <a:r>
              <a:rPr lang="en-US" altLang="ko-KR" sz="1200" dirty="0" smtClean="0">
                <a:solidFill>
                  <a:srgbClr val="0066FF"/>
                </a:solidFill>
                <a:latin typeface="자원봉사안녕 Bold" pitchFamily="18" charset="-127"/>
                <a:ea typeface="자원봉사안녕 Bold" pitchFamily="18" charset="-127"/>
              </a:rPr>
              <a:t>) </a:t>
            </a:r>
            <a:r>
              <a:rPr lang="ko-KR" altLang="en-US" sz="1200" dirty="0" smtClean="0">
                <a:solidFill>
                  <a:srgbClr val="0066FF"/>
                </a:solidFill>
                <a:latin typeface="자원봉사안녕 Bold" pitchFamily="18" charset="-127"/>
                <a:ea typeface="자원봉사안녕 Bold" pitchFamily="18" charset="-127"/>
              </a:rPr>
              <a:t>세척 </a:t>
            </a:r>
            <a:r>
              <a:rPr lang="en-US" altLang="ko-KR" sz="1200" dirty="0" smtClean="0">
                <a:solidFill>
                  <a:srgbClr val="0066FF"/>
                </a:solidFill>
                <a:latin typeface="자원봉사안녕 Bold" pitchFamily="18" charset="-127"/>
                <a:ea typeface="자원봉사안녕 Bold" pitchFamily="18" charset="-127"/>
              </a:rPr>
              <a:t>, </a:t>
            </a:r>
            <a:r>
              <a:rPr lang="ko-KR" altLang="en-US" sz="1200" dirty="0" smtClean="0">
                <a:solidFill>
                  <a:srgbClr val="0066FF"/>
                </a:solidFill>
                <a:latin typeface="자원봉사안녕 Bold" pitchFamily="18" charset="-127"/>
                <a:ea typeface="자원봉사안녕 Bold" pitchFamily="18" charset="-127"/>
              </a:rPr>
              <a:t>건조 후 </a:t>
            </a:r>
            <a:r>
              <a:rPr lang="en-US" altLang="ko-KR" sz="1200" dirty="0" smtClean="0">
                <a:solidFill>
                  <a:srgbClr val="0066FF"/>
                </a:solidFill>
                <a:latin typeface="자원봉사안녕 Bold" pitchFamily="18" charset="-127"/>
                <a:ea typeface="자원봉사안녕 Bold" pitchFamily="18" charset="-127"/>
              </a:rPr>
              <a:t>30</a:t>
            </a:r>
            <a:r>
              <a:rPr lang="ko-KR" altLang="en-US" sz="1200" dirty="0" smtClean="0">
                <a:solidFill>
                  <a:srgbClr val="0066FF"/>
                </a:solidFill>
                <a:latin typeface="자원봉사안녕 Bold" pitchFamily="18" charset="-127"/>
                <a:ea typeface="자원봉사안녕 Bold" pitchFamily="18" charset="-127"/>
              </a:rPr>
              <a:t>개 센터로 제출 </a:t>
            </a:r>
            <a:endParaRPr lang="ko-KR" altLang="en-US" sz="1200" dirty="0">
              <a:solidFill>
                <a:srgbClr val="0066FF"/>
              </a:solidFill>
              <a:latin typeface="자원봉사안녕 Bold" pitchFamily="18" charset="-127"/>
              <a:ea typeface="자원봉사안녕 Bold" pitchFamily="18" charset="-127"/>
            </a:endParaRPr>
          </a:p>
        </p:txBody>
      </p:sp>
      <p:sp>
        <p:nvSpPr>
          <p:cNvPr id="84" name="직사각형 83">
            <a:extLst>
              <a:ext uri="{FF2B5EF4-FFF2-40B4-BE49-F238E27FC236}">
                <a16:creationId xmlns="" xmlns:a16="http://schemas.microsoft.com/office/drawing/2014/main" id="{D7E77CE7-774A-4379-9C43-4C8EFBCF282A}"/>
              </a:ext>
            </a:extLst>
          </p:cNvPr>
          <p:cNvSpPr/>
          <p:nvPr/>
        </p:nvSpPr>
        <p:spPr>
          <a:xfrm>
            <a:off x="2381224" y="3643314"/>
            <a:ext cx="1620000" cy="1267200"/>
          </a:xfrm>
          <a:prstGeom prst="rect">
            <a:avLst/>
          </a:prstGeom>
          <a:blipFill dpi="0" rotWithShape="1">
            <a:blip r:embed="rId17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 extrusionH="177800">
            <a:bevelT w="254000" h="190500"/>
            <a:bevelB w="1841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4800" b="1" spc="-150" dirty="0" smtClean="0">
                <a:solidFill>
                  <a:sysClr val="windowText" lastClr="000000"/>
                </a:solidFill>
                <a:latin typeface="자원봉사안녕 Bold" pitchFamily="18" charset="-127"/>
                <a:ea typeface="자원봉사안녕 Bold" pitchFamily="18" charset="-127"/>
              </a:rPr>
              <a:t>14</a:t>
            </a:r>
            <a:endParaRPr lang="ko-KR" altLang="en-US" sz="4800" b="1" spc="-150" dirty="0">
              <a:solidFill>
                <a:sysClr val="windowText" lastClr="000000"/>
              </a:solidFill>
              <a:latin typeface="자원봉사안녕 Bold" pitchFamily="18" charset="-127"/>
              <a:ea typeface="자원봉사안녕 Bold" pitchFamily="18" charset="-127"/>
            </a:endParaRPr>
          </a:p>
        </p:txBody>
      </p:sp>
      <p:sp>
        <p:nvSpPr>
          <p:cNvPr id="111" name="직사각형 110">
            <a:extLst>
              <a:ext uri="{FF2B5EF4-FFF2-40B4-BE49-F238E27FC236}">
                <a16:creationId xmlns="" xmlns:a16="http://schemas.microsoft.com/office/drawing/2014/main" id="{D04A9A10-D939-4C7F-B7EF-75772CFEFF5E}"/>
              </a:ext>
            </a:extLst>
          </p:cNvPr>
          <p:cNvSpPr/>
          <p:nvPr/>
        </p:nvSpPr>
        <p:spPr>
          <a:xfrm>
            <a:off x="2381224" y="5214950"/>
            <a:ext cx="1620000" cy="1267200"/>
          </a:xfrm>
          <a:prstGeom prst="rect">
            <a:avLst/>
          </a:prstGeom>
          <a:blipFill dpi="0" rotWithShape="1">
            <a:blip r:embed="rId17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 extrusionH="177800">
            <a:bevelT w="254000" h="190500"/>
            <a:bevelB w="1841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4800" b="1" spc="-150" dirty="0" smtClean="0">
                <a:solidFill>
                  <a:sysClr val="windowText" lastClr="000000"/>
                </a:solidFill>
                <a:latin typeface="자원봉사안녕 Bold" pitchFamily="18" charset="-127"/>
                <a:ea typeface="자원봉사안녕 Bold" pitchFamily="18" charset="-127"/>
              </a:rPr>
              <a:t>20</a:t>
            </a:r>
            <a:endParaRPr lang="ko-KR" altLang="en-US" sz="4800" b="1" spc="-150" dirty="0">
              <a:solidFill>
                <a:sysClr val="windowText" lastClr="000000"/>
              </a:solidFill>
              <a:latin typeface="자원봉사안녕 Bold" pitchFamily="18" charset="-127"/>
              <a:ea typeface="자원봉사안녕 Bold" pitchFamily="18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29271362"/>
      </p:ext>
    </p:extLst>
  </p:cSld>
  <p:clrMapOvr>
    <a:masterClrMapping/>
  </p:clrMapOvr>
  <p:transition spd="slow" advClick="0">
    <p:push dir="u"/>
    <p:sndAc>
      <p:stSnd>
        <p:snd r:embed="rId2" name="스타크래프트 UI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★Woosh (4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★Woosh (4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75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★Woosh (4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★Woosh (4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75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75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★Woosh (4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★Woosh (4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75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75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★Woosh (4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★Woosh (4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75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75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★Woosh (4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★Woosh (4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75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75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★Woosh (4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★Woosh (4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75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75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★Woosh (4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4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7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7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★Woosh (4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7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75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75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★Woosh (4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4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7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7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7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★Woosh (4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130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1" fill="hold">
                      <p:stCondLst>
                        <p:cond delay="0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7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75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75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★Woosh (4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138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9" fill="hold">
                      <p:stCondLst>
                        <p:cond delay="0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4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7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4" dur="7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7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★Woosh (4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7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1" dur="75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75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★Woosh (4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154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5" fill="hold">
                      <p:stCondLst>
                        <p:cond delay="0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4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7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0" dur="7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7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★Woosh (4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>
                      <p:stCondLst>
                        <p:cond delay="0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6" dur="7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7" dur="75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75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★Woosh (4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170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1" fill="hold">
                      <p:stCondLst>
                        <p:cond delay="0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4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7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6" dur="7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7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★Woosh (4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178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9" fill="hold">
                      <p:stCondLst>
                        <p:cond delay="0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2" dur="7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75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75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★Woosh (4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  <p:seq concurrent="1" nextAc="seek">
              <p:cTn id="186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7" fill="hold">
                      <p:stCondLst>
                        <p:cond delay="0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4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1" dur="7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2" dur="7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7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★Woosh (4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194" restart="whenNotActive" fill="hold" evtFilter="cancelBubble" nodeType="interactiveSeq">
                <p:stCondLst>
                  <p:cond evt="onClick" delay="0">
                    <p:tgtEl>
                      <p:spTgt spid="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5" fill="hold">
                      <p:stCondLst>
                        <p:cond delay="0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8" dur="75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9" dur="75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75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★Woosh (4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"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>
                      <p:stCondLst>
                        <p:cond delay="0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4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75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8" dur="75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75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★Woosh (4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0"/>
                  </p:tgtEl>
                </p:cond>
              </p:nextCondLst>
            </p:seq>
            <p:seq concurrent="1" nextAc="seek">
              <p:cTn id="210" restart="whenNotActive" fill="hold" evtFilter="cancelBubble" nodeType="interactiveSeq">
                <p:stCondLst>
                  <p:cond evt="onClick" delay="0">
                    <p:tgtEl>
                      <p:spTgt spid="8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1" fill="hold">
                      <p:stCondLst>
                        <p:cond delay="0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4" dur="7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5" dur="75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75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★Woosh (4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4"/>
                  </p:tgtEl>
                </p:cond>
              </p:nextCondLst>
            </p:seq>
            <p:seq concurrent="1" nextAc="seek">
              <p:cTn id="218" restart="whenNotActive" fill="hold" evtFilter="cancelBubble" nodeType="interactiveSeq">
                <p:stCondLst>
                  <p:cond evt="onClick" delay="0">
                    <p:tgtEl>
                      <p:spTgt spid="8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9" fill="hold">
                      <p:stCondLst>
                        <p:cond delay="0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4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3" dur="7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4" dur="7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7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★Woosh (4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3"/>
                  </p:tgtEl>
                </p:cond>
              </p:nextCondLst>
            </p:seq>
            <p:seq concurrent="1" nextAc="seek">
              <p:cTn id="226" restart="whenNotActive" fill="hold" evtFilter="cancelBubble" nodeType="interactiveSeq">
                <p:stCondLst>
                  <p:cond evt="onClick" delay="0">
                    <p:tgtEl>
                      <p:spTgt spid="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7" fill="hold">
                      <p:stCondLst>
                        <p:cond delay="0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0" dur="7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1" dur="75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75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★Woosh (4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7"/>
                  </p:tgtEl>
                </p:cond>
              </p:nextCondLst>
            </p:seq>
            <p:seq concurrent="1" nextAc="seek">
              <p:cTn id="234" restart="whenNotActive" fill="hold" evtFilter="cancelBubble" nodeType="interactiveSeq">
                <p:stCondLst>
                  <p:cond evt="onClick" delay="0">
                    <p:tgtEl>
                      <p:spTgt spid="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5" fill="hold">
                      <p:stCondLst>
                        <p:cond delay="0"/>
                      </p:stCondLst>
                      <p:childTnLst>
                        <p:par>
                          <p:cTn id="236" fill="hold">
                            <p:stCondLst>
                              <p:cond delay="0"/>
                            </p:stCondLst>
                            <p:childTnLst>
                              <p:par>
                                <p:cTn id="237" presetID="4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9" dur="7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0" dur="7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7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★Woosh (4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6"/>
                  </p:tgtEl>
                </p:cond>
              </p:nextCondLst>
            </p:seq>
            <p:seq concurrent="1" nextAc="seek">
              <p:cTn id="242" restart="whenNotActive" fill="hold" evtFilter="cancelBubble" nodeType="interactiveSeq">
                <p:stCondLst>
                  <p:cond evt="onClick" delay="0">
                    <p:tgtEl>
                      <p:spTgt spid="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3" fill="hold">
                      <p:stCondLst>
                        <p:cond delay="0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6" dur="75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7" dur="75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75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★Woosh (4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0"/>
                  </p:tgtEl>
                </p:cond>
              </p:nextCondLst>
            </p:seq>
            <p:seq concurrent="1" nextAc="seek">
              <p:cTn id="250" restart="whenNotActive" fill="hold" evtFilter="cancelBubble" nodeType="interactiveSeq">
                <p:stCondLst>
                  <p:cond evt="onClick" delay="0">
                    <p:tgtEl>
                      <p:spTgt spid="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1" fill="hold">
                      <p:stCondLst>
                        <p:cond delay="0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4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5" dur="75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6" dur="7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7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★Woosh (4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9"/>
                  </p:tgtEl>
                </p:cond>
              </p:nextCondLst>
            </p:seq>
            <p:seq concurrent="1" nextAc="seek">
              <p:cTn id="258" restart="whenNotActive" fill="hold" evtFilter="cancelBubble" nodeType="interactiveSeq">
                <p:stCondLst>
                  <p:cond evt="onClick" delay="0">
                    <p:tgtEl>
                      <p:spTgt spid="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9" fill="hold">
                      <p:stCondLst>
                        <p:cond delay="0"/>
                      </p:stCondLst>
                      <p:childTnLst>
                        <p:par>
                          <p:cTn id="260" fill="hold">
                            <p:stCondLst>
                              <p:cond delay="0"/>
                            </p:stCondLst>
                            <p:childTnLst>
                              <p:par>
                                <p:cTn id="261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2" dur="75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3" dur="75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75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★Woosh (4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3"/>
                  </p:tgtEl>
                </p:cond>
              </p:nextCondLst>
            </p:seq>
            <p:seq concurrent="1" nextAc="seek">
              <p:cTn id="266" restart="whenNotActive" fill="hold" evtFilter="cancelBubble" nodeType="interactiveSeq">
                <p:stCondLst>
                  <p:cond evt="onClick" delay="0">
                    <p:tgtEl>
                      <p:spTgt spid="9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7" fill="hold">
                      <p:stCondLst>
                        <p:cond delay="0"/>
                      </p:stCondLst>
                      <p:childTnLst>
                        <p:par>
                          <p:cTn id="268" fill="hold">
                            <p:stCondLst>
                              <p:cond delay="0"/>
                            </p:stCondLst>
                            <p:childTnLst>
                              <p:par>
                                <p:cTn id="269" presetID="4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1" dur="75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2" dur="75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75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★Woosh (4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"/>
                  </p:tgtEl>
                </p:cond>
              </p:nextCondLst>
            </p:seq>
            <p:seq concurrent="1" nextAc="seek">
              <p:cTn id="274" restart="whenNotActive" fill="hold" evtFilter="cancelBubble" nodeType="interactiveSeq">
                <p:stCondLst>
                  <p:cond evt="onClick" delay="0">
                    <p:tgtEl>
                      <p:spTgt spid="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5" fill="hold">
                      <p:stCondLst>
                        <p:cond delay="0"/>
                      </p:stCondLst>
                      <p:childTnLst>
                        <p:par>
                          <p:cTn id="276" fill="hold">
                            <p:stCondLst>
                              <p:cond delay="0"/>
                            </p:stCondLst>
                            <p:childTnLst>
                              <p:par>
                                <p:cTn id="277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8" dur="75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9" dur="75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75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★Woosh (4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6"/>
                  </p:tgtEl>
                </p:cond>
              </p:nextCondLst>
            </p:seq>
            <p:seq concurrent="1" nextAc="seek">
              <p:cTn id="282" restart="whenNotActive" fill="hold" evtFilter="cancelBubble" nodeType="interactiveSeq">
                <p:stCondLst>
                  <p:cond evt="onClick" delay="0">
                    <p:tgtEl>
                      <p:spTgt spid="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3" fill="hold">
                      <p:stCondLst>
                        <p:cond delay="0"/>
                      </p:stCondLst>
                      <p:childTnLst>
                        <p:par>
                          <p:cTn id="284" fill="hold">
                            <p:stCondLst>
                              <p:cond delay="0"/>
                            </p:stCondLst>
                            <p:childTnLst>
                              <p:par>
                                <p:cTn id="285" presetID="4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7" dur="75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8" dur="75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75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★Woosh (4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5"/>
                  </p:tgtEl>
                </p:cond>
              </p:nextCondLst>
            </p:seq>
            <p:seq concurrent="1" nextAc="seek">
              <p:cTn id="290" restart="whenNotActive" fill="hold" evtFilter="cancelBubble" nodeType="interactiveSeq">
                <p:stCondLst>
                  <p:cond evt="onClick" delay="0">
                    <p:tgtEl>
                      <p:spTgt spid="10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1" fill="hold">
                      <p:stCondLst>
                        <p:cond delay="0"/>
                      </p:stCondLst>
                      <p:childTnLst>
                        <p:par>
                          <p:cTn id="292" fill="hold">
                            <p:stCondLst>
                              <p:cond delay="0"/>
                            </p:stCondLst>
                            <p:childTnLst>
                              <p:par>
                                <p:cTn id="293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4" dur="75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5" dur="75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6" dur="75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★Woosh (4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8"/>
                  </p:tgtEl>
                </p:cond>
              </p:nextCondLst>
            </p:seq>
            <p:seq concurrent="1" nextAc="seek">
              <p:cTn id="298" restart="whenNotActive" fill="hold" evtFilter="cancelBubble" nodeType="interactiveSeq">
                <p:stCondLst>
                  <p:cond evt="onClick" delay="0">
                    <p:tgtEl>
                      <p:spTgt spid="10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9" fill="hold">
                      <p:stCondLst>
                        <p:cond delay="0"/>
                      </p:stCondLst>
                      <p:childTnLst>
                        <p:par>
                          <p:cTn id="300" fill="hold">
                            <p:stCondLst>
                              <p:cond delay="0"/>
                            </p:stCondLst>
                            <p:childTnLst>
                              <p:par>
                                <p:cTn id="301" presetID="4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3" dur="75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4" dur="75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75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★Woosh (4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7"/>
                  </p:tgtEl>
                </p:cond>
              </p:nextCondLst>
            </p:seq>
            <p:seq concurrent="1" nextAc="seek">
              <p:cTn id="306" restart="whenNotActive" fill="hold" evtFilter="cancelBubble" nodeType="interactiveSeq">
                <p:stCondLst>
                  <p:cond evt="onClick" delay="0">
                    <p:tgtEl>
                      <p:spTgt spid="1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7" fill="hold">
                      <p:stCondLst>
                        <p:cond delay="0"/>
                      </p:stCondLst>
                      <p:childTnLst>
                        <p:par>
                          <p:cTn id="308" fill="hold">
                            <p:stCondLst>
                              <p:cond delay="0"/>
                            </p:stCondLst>
                            <p:childTnLst>
                              <p:par>
                                <p:cTn id="309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0" dur="75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1" dur="750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750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★Woosh (4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1"/>
                  </p:tgtEl>
                </p:cond>
              </p:nextCondLst>
            </p:seq>
            <p:seq concurrent="1" nextAc="seek">
              <p:cTn id="314" restart="whenNotActive" fill="hold" evtFilter="cancelBubble" nodeType="interactiveSeq">
                <p:stCondLst>
                  <p:cond evt="onClick" delay="0">
                    <p:tgtEl>
                      <p:spTgt spid="1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5" fill="hold">
                      <p:stCondLst>
                        <p:cond delay="0"/>
                      </p:stCondLst>
                      <p:childTnLst>
                        <p:par>
                          <p:cTn id="316" fill="hold">
                            <p:stCondLst>
                              <p:cond delay="0"/>
                            </p:stCondLst>
                            <p:childTnLst>
                              <p:par>
                                <p:cTn id="317" presetID="4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9" dur="75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0" dur="75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75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★Woosh (4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0"/>
                  </p:tgtEl>
                </p:cond>
              </p:nextCondLst>
            </p:seq>
            <p:seq concurrent="1" nextAc="seek">
              <p:cTn id="322" restart="whenNotActive" fill="hold" evtFilter="cancelBubble" nodeType="interactiveSeq">
                <p:stCondLst>
                  <p:cond evt="onClick" delay="0">
                    <p:tgtEl>
                      <p:spTgt spid="1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3" fill="hold">
                      <p:stCondLst>
                        <p:cond delay="0"/>
                      </p:stCondLst>
                      <p:childTnLst>
                        <p:par>
                          <p:cTn id="324" fill="hold">
                            <p:stCondLst>
                              <p:cond delay="0"/>
                            </p:stCondLst>
                            <p:childTnLst>
                              <p:par>
                                <p:cTn id="32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6" dur="75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7" dur="750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750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★Woosh (4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4"/>
                  </p:tgtEl>
                </p:cond>
              </p:nextCondLst>
            </p:seq>
            <p:seq concurrent="1" nextAc="seek">
              <p:cTn id="330" restart="whenNotActive" fill="hold" evtFilter="cancelBubble" nodeType="interactiveSeq">
                <p:stCondLst>
                  <p:cond evt="onClick" delay="0">
                    <p:tgtEl>
                      <p:spTgt spid="1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1" fill="hold">
                      <p:stCondLst>
                        <p:cond delay="0"/>
                      </p:stCondLst>
                      <p:childTnLst>
                        <p:par>
                          <p:cTn id="332" fill="hold">
                            <p:stCondLst>
                              <p:cond delay="0"/>
                            </p:stCondLst>
                            <p:childTnLst>
                              <p:par>
                                <p:cTn id="333" presetID="4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5" dur="75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6" dur="75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75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★Woosh (4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3"/>
                  </p:tgtEl>
                </p:cond>
              </p:nextCondLst>
            </p:seq>
            <p:seq concurrent="1" nextAc="seek">
              <p:cTn id="338" restart="whenNotActive" fill="hold" evtFilter="cancelBubble" nodeType="interactiveSeq">
                <p:stCondLst>
                  <p:cond evt="onClick" delay="0">
                    <p:tgtEl>
                      <p:spTgt spid="1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9" fill="hold">
                      <p:stCondLst>
                        <p:cond delay="0"/>
                      </p:stCondLst>
                      <p:childTnLst>
                        <p:par>
                          <p:cTn id="340" fill="hold">
                            <p:stCondLst>
                              <p:cond delay="0"/>
                            </p:stCondLst>
                            <p:childTnLst>
                              <p:par>
                                <p:cTn id="341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2" dur="75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3" dur="750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750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★Woosh (4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7"/>
                  </p:tgtEl>
                </p:cond>
              </p:nextCondLst>
            </p:seq>
            <p:seq concurrent="1" nextAc="seek">
              <p:cTn id="346" restart="whenNotActive" fill="hold" evtFilter="cancelBubble" nodeType="interactiveSeq">
                <p:stCondLst>
                  <p:cond evt="onClick" delay="0">
                    <p:tgtEl>
                      <p:spTgt spid="1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7" fill="hold">
                      <p:stCondLst>
                        <p:cond delay="0"/>
                      </p:stCondLst>
                      <p:childTnLst>
                        <p:par>
                          <p:cTn id="348" fill="hold">
                            <p:stCondLst>
                              <p:cond delay="0"/>
                            </p:stCondLst>
                            <p:childTnLst>
                              <p:par>
                                <p:cTn id="349" presetID="4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1" dur="75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2" dur="75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75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★Woosh (4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6"/>
                  </p:tgtEl>
                </p:cond>
              </p:nextCondLst>
            </p:seq>
            <p:seq concurrent="1" nextAc="seek">
              <p:cTn id="354" restart="whenNotActive" fill="hold" evtFilter="cancelBubble" nodeType="interactiveSeq">
                <p:stCondLst>
                  <p:cond evt="onClick" delay="0">
                    <p:tgtEl>
                      <p:spTgt spid="1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5" fill="hold">
                      <p:stCondLst>
                        <p:cond delay="0"/>
                      </p:stCondLst>
                      <p:childTnLst>
                        <p:par>
                          <p:cTn id="356" fill="hold">
                            <p:stCondLst>
                              <p:cond delay="0"/>
                            </p:stCondLst>
                            <p:childTnLst>
                              <p:par>
                                <p:cTn id="357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8" dur="75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9" dur="750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750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★Woosh (4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0"/>
                  </p:tgtEl>
                </p:cond>
              </p:nextCondLst>
            </p:seq>
            <p:seq concurrent="1" nextAc="seek">
              <p:cTn id="362" restart="whenNotActive" fill="hold" evtFilter="cancelBubble" nodeType="interactiveSeq">
                <p:stCondLst>
                  <p:cond evt="onClick" delay="0">
                    <p:tgtEl>
                      <p:spTgt spid="1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3" fill="hold">
                      <p:stCondLst>
                        <p:cond delay="0"/>
                      </p:stCondLst>
                      <p:childTnLst>
                        <p:par>
                          <p:cTn id="364" fill="hold">
                            <p:stCondLst>
                              <p:cond delay="0"/>
                            </p:stCondLst>
                            <p:childTnLst>
                              <p:par>
                                <p:cTn id="365" presetID="4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7" dur="75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8" dur="75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75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★Woosh (4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9"/>
                  </p:tgtEl>
                </p:cond>
              </p:nextCondLst>
            </p:seq>
            <p:seq concurrent="1" nextAc="seek">
              <p:cTn id="370" restart="whenNotActive" fill="hold" evtFilter="cancelBubble" nodeType="interactiveSeq">
                <p:stCondLst>
                  <p:cond evt="onClick" delay="0">
                    <p:tgtEl>
                      <p:spTgt spid="1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1" fill="hold">
                      <p:stCondLst>
                        <p:cond delay="0"/>
                      </p:stCondLst>
                      <p:childTnLst>
                        <p:par>
                          <p:cTn id="372" fill="hold">
                            <p:stCondLst>
                              <p:cond delay="0"/>
                            </p:stCondLst>
                            <p:childTnLst>
                              <p:par>
                                <p:cTn id="373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4" dur="75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5" dur="750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750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★Woosh (4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3"/>
                  </p:tgtEl>
                </p:cond>
              </p:nextCondLst>
            </p:seq>
            <p:seq concurrent="1" nextAc="seek">
              <p:cTn id="378" restart="whenNotActive" fill="hold" evtFilter="cancelBubble" nodeType="interactiveSeq">
                <p:stCondLst>
                  <p:cond evt="onClick" delay="0">
                    <p:tgtEl>
                      <p:spTgt spid="1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9" fill="hold">
                      <p:stCondLst>
                        <p:cond delay="0"/>
                      </p:stCondLst>
                      <p:childTnLst>
                        <p:par>
                          <p:cTn id="380" fill="hold">
                            <p:stCondLst>
                              <p:cond delay="0"/>
                            </p:stCondLst>
                            <p:childTnLst>
                              <p:par>
                                <p:cTn id="381" presetID="4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3" dur="75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4" dur="75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75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★Woosh (4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2"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30" grpId="0" animBg="1"/>
      <p:bldP spid="30" grpId="1" animBg="1"/>
      <p:bldP spid="33" grpId="0" animBg="1"/>
      <p:bldP spid="33" grpId="1" animBg="1"/>
      <p:bldP spid="39" grpId="0" animBg="1"/>
      <p:bldP spid="39" grpId="1" animBg="1"/>
      <p:bldP spid="54" grpId="0" animBg="1"/>
      <p:bldP spid="54" grpId="1" animBg="1"/>
      <p:bldP spid="57" grpId="0" animBg="1"/>
      <p:bldP spid="57" grpId="1" animBg="1"/>
      <p:bldP spid="66" grpId="0" animBg="1"/>
      <p:bldP spid="66" grpId="1" animBg="1"/>
      <p:bldP spid="69" grpId="0" animBg="1"/>
      <p:bldP spid="69" grpId="1" animBg="1"/>
      <p:bldP spid="81" grpId="0" animBg="1"/>
      <p:bldP spid="81" grpId="1" animBg="1"/>
      <p:bldP spid="93" grpId="0" animBg="1"/>
      <p:bldP spid="93" grpId="1" animBg="1"/>
      <p:bldP spid="96" grpId="0" animBg="1"/>
      <p:bldP spid="96" grpId="1" animBg="1"/>
      <p:bldP spid="120" grpId="0" animBg="1"/>
      <p:bldP spid="120" grpId="1" animBg="1"/>
      <p:bldP spid="123" grpId="0" animBg="1"/>
      <p:bldP spid="123" grpId="1" animBg="1"/>
      <p:bldP spid="108" grpId="0" animBg="1"/>
      <p:bldP spid="108" grpId="1" animBg="1"/>
      <p:bldP spid="60" grpId="0" animBg="1"/>
      <p:bldP spid="60" grpId="1" animBg="1"/>
      <p:bldP spid="42" grpId="0" animBg="1"/>
      <p:bldP spid="42" grpId="1" animBg="1"/>
      <p:bldP spid="117" grpId="0" animBg="1"/>
      <p:bldP spid="117" grpId="1" animBg="1"/>
      <p:bldP spid="87" grpId="0" animBg="1"/>
      <p:bldP spid="87" grpId="1" animBg="1"/>
      <p:bldP spid="36" grpId="0" animBg="1"/>
      <p:bldP spid="36" grpId="1" animBg="1"/>
      <p:bldP spid="63" grpId="0" animBg="1"/>
      <p:bldP spid="63" grpId="1" animBg="1"/>
      <p:bldP spid="90" grpId="0" animBg="1"/>
      <p:bldP spid="90" grpId="1" animBg="1"/>
      <p:bldP spid="114" grpId="0" animBg="1"/>
      <p:bldP spid="114" grpId="1" animBg="1"/>
      <p:bldP spid="84" grpId="0" animBg="1"/>
      <p:bldP spid="84" grpId="1" animBg="1"/>
      <p:bldP spid="111" grpId="0" animBg="1"/>
      <p:bldP spid="111" grpId="1" animBg="1"/>
    </p:bld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2076</TotalTime>
  <Words>391</Words>
  <Application>Microsoft Office PowerPoint</Application>
  <PresentationFormat>사용자 지정</PresentationFormat>
  <Paragraphs>74</Paragraphs>
  <Slides>3</Slides>
  <Notes>0</Notes>
  <HiddenSlides>0</HiddenSlides>
  <MMClips>1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4" baseType="lpstr">
      <vt:lpstr>Office 테마</vt:lpstr>
      <vt:lpstr>슬라이드 1</vt:lpstr>
      <vt:lpstr>슬라이드 2</vt:lpstr>
      <vt:lpstr>슬라이드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박한솔</dc:creator>
  <cp:lastModifiedBy>박한솔</cp:lastModifiedBy>
  <cp:revision>206</cp:revision>
  <dcterms:created xsi:type="dcterms:W3CDTF">2021-05-02T00:26:31Z</dcterms:created>
  <dcterms:modified xsi:type="dcterms:W3CDTF">2022-03-15T01:25:25Z</dcterms:modified>
</cp:coreProperties>
</file>